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58" r:id="rId3"/>
    <p:sldId id="259" r:id="rId4"/>
    <p:sldId id="262" r:id="rId5"/>
    <p:sldId id="319" r:id="rId6"/>
    <p:sldId id="320" r:id="rId7"/>
    <p:sldId id="263" r:id="rId8"/>
  </p:sldIdLst>
  <p:sldSz cx="9144000" cy="5143500" type="screen16x9"/>
  <p:notesSz cx="6858000" cy="9144000"/>
  <p:embeddedFontLst>
    <p:embeddedFont>
      <p:font typeface="Anaheim" panose="020B0604020202020204" charset="0"/>
      <p:regular r:id="rId10"/>
    </p:embeddedFont>
    <p:embeddedFont>
      <p:font typeface="Bebas Neue" panose="020B0606020202050201" pitchFamily="34" charset="0"/>
      <p:regular r:id="rId11"/>
    </p:embeddedFont>
    <p:embeddedFont>
      <p:font typeface="Nunito" pitchFamily="2" charset="0"/>
      <p:regular r:id="rId12"/>
      <p:bold r:id="rId13"/>
      <p:italic r:id="rId14"/>
      <p:boldItalic r:id="rId15"/>
    </p:embeddedFont>
    <p:embeddedFont>
      <p:font typeface="Nunito Black" pitchFamily="2" charset="0"/>
      <p:bold r:id="rId16"/>
      <p:boldItalic r:id="rId17"/>
    </p:embeddedFont>
    <p:embeddedFont>
      <p:font typeface="Nunito Medium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C1793-DD13-48D6-BC48-320AF9B01CD9}" v="1" dt="2023-05-16T18:48:34.126"/>
  </p1510:revLst>
</p1510:revInfo>
</file>

<file path=ppt/tableStyles.xml><?xml version="1.0" encoding="utf-8"?>
<a:tblStyleLst xmlns:a="http://schemas.openxmlformats.org/drawingml/2006/main" def="{1E100A79-CD38-4406-994B-73FF405DC229}">
  <a:tblStyle styleId="{1E100A79-CD38-4406-994B-73FF405DC22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ê, Gabriel" userId="abfe3844-03e8-4198-8b7a-d9342edaf0a3" providerId="ADAL" clId="{1FFC1793-DD13-48D6-BC48-320AF9B01CD9}"/>
    <pc:docChg chg="undo custSel addSld delSld modSld sldOrd delMainMaster">
      <pc:chgData name="Lê, Gabriel" userId="abfe3844-03e8-4198-8b7a-d9342edaf0a3" providerId="ADAL" clId="{1FFC1793-DD13-48D6-BC48-320AF9B01CD9}" dt="2023-05-16T19:29:15.460" v="3058" actId="113"/>
      <pc:docMkLst>
        <pc:docMk/>
      </pc:docMkLst>
      <pc:sldChg chg="modSp mod">
        <pc:chgData name="Lê, Gabriel" userId="abfe3844-03e8-4198-8b7a-d9342edaf0a3" providerId="ADAL" clId="{1FFC1793-DD13-48D6-BC48-320AF9B01CD9}" dt="2023-05-16T18:52:06.716" v="1953" actId="14100"/>
        <pc:sldMkLst>
          <pc:docMk/>
          <pc:sldMk cId="0" sldId="256"/>
        </pc:sldMkLst>
        <pc:spChg chg="mod">
          <ac:chgData name="Lê, Gabriel" userId="abfe3844-03e8-4198-8b7a-d9342edaf0a3" providerId="ADAL" clId="{1FFC1793-DD13-48D6-BC48-320AF9B01CD9}" dt="2023-05-16T18:52:06.716" v="1953" actId="14100"/>
          <ac:spMkLst>
            <pc:docMk/>
            <pc:sldMk cId="0" sldId="256"/>
            <ac:spMk id="1393" creationId="{00000000-0000-0000-0000-000000000000}"/>
          </ac:spMkLst>
        </pc:spChg>
      </pc:sldChg>
      <pc:sldChg chg="del ord">
        <pc:chgData name="Lê, Gabriel" userId="abfe3844-03e8-4198-8b7a-d9342edaf0a3" providerId="ADAL" clId="{1FFC1793-DD13-48D6-BC48-320AF9B01CD9}" dt="2023-05-16T19:19:44.297" v="2715" actId="47"/>
        <pc:sldMkLst>
          <pc:docMk/>
          <pc:sldMk cId="0" sldId="257"/>
        </pc:sldMkLst>
      </pc:sldChg>
      <pc:sldChg chg="modSp mod">
        <pc:chgData name="Lê, Gabriel" userId="abfe3844-03e8-4198-8b7a-d9342edaf0a3" providerId="ADAL" clId="{1FFC1793-DD13-48D6-BC48-320AF9B01CD9}" dt="2023-05-16T19:14:44.740" v="2713" actId="20577"/>
        <pc:sldMkLst>
          <pc:docMk/>
          <pc:sldMk cId="0" sldId="258"/>
        </pc:sldMkLst>
        <pc:spChg chg="mod">
          <ac:chgData name="Lê, Gabriel" userId="abfe3844-03e8-4198-8b7a-d9342edaf0a3" providerId="ADAL" clId="{1FFC1793-DD13-48D6-BC48-320AF9B01CD9}" dt="2023-05-16T19:14:44.740" v="2713" actId="20577"/>
          <ac:spMkLst>
            <pc:docMk/>
            <pc:sldMk cId="0" sldId="258"/>
            <ac:spMk id="1531" creationId="{00000000-0000-0000-0000-000000000000}"/>
          </ac:spMkLst>
        </pc:spChg>
        <pc:grpChg chg="mod">
          <ac:chgData name="Lê, Gabriel" userId="abfe3844-03e8-4198-8b7a-d9342edaf0a3" providerId="ADAL" clId="{1FFC1793-DD13-48D6-BC48-320AF9B01CD9}" dt="2023-05-16T19:12:01.725" v="2351" actId="14100"/>
          <ac:grpSpMkLst>
            <pc:docMk/>
            <pc:sldMk cId="0" sldId="258"/>
            <ac:grpSpMk id="2" creationId="{00000000-0000-0000-0000-000000000000}"/>
          </ac:grpSpMkLst>
        </pc:grpChg>
        <pc:grpChg chg="mod">
          <ac:chgData name="Lê, Gabriel" userId="abfe3844-03e8-4198-8b7a-d9342edaf0a3" providerId="ADAL" clId="{1FFC1793-DD13-48D6-BC48-320AF9B01CD9}" dt="2023-05-16T19:12:17.335" v="2353" actId="1076"/>
          <ac:grpSpMkLst>
            <pc:docMk/>
            <pc:sldMk cId="0" sldId="258"/>
            <ac:grpSpMk id="1532" creationId="{00000000-0000-0000-0000-000000000000}"/>
          </ac:grpSpMkLst>
        </pc:grpChg>
      </pc:sldChg>
      <pc:sldChg chg="addSp delSp modSp mod">
        <pc:chgData name="Lê, Gabriel" userId="abfe3844-03e8-4198-8b7a-d9342edaf0a3" providerId="ADAL" clId="{1FFC1793-DD13-48D6-BC48-320AF9B01CD9}" dt="2023-05-16T19:15:06.650" v="2714" actId="14100"/>
        <pc:sldMkLst>
          <pc:docMk/>
          <pc:sldMk cId="0" sldId="259"/>
        </pc:sldMkLst>
        <pc:spChg chg="add del mod">
          <ac:chgData name="Lê, Gabriel" userId="abfe3844-03e8-4198-8b7a-d9342edaf0a3" providerId="ADAL" clId="{1FFC1793-DD13-48D6-BC48-320AF9B01CD9}" dt="2023-05-16T18:44:52.632" v="1900" actId="478"/>
          <ac:spMkLst>
            <pc:docMk/>
            <pc:sldMk cId="0" sldId="259"/>
            <ac:spMk id="3" creationId="{1818915D-7E7E-BFC7-5F89-C30F6846072D}"/>
          </ac:spMkLst>
        </pc:spChg>
        <pc:spChg chg="add del mod">
          <ac:chgData name="Lê, Gabriel" userId="abfe3844-03e8-4198-8b7a-d9342edaf0a3" providerId="ADAL" clId="{1FFC1793-DD13-48D6-BC48-320AF9B01CD9}" dt="2023-05-16T18:45:02.830" v="1903" actId="478"/>
          <ac:spMkLst>
            <pc:docMk/>
            <pc:sldMk cId="0" sldId="259"/>
            <ac:spMk id="5" creationId="{7E8C134C-2D73-ABAD-7A4B-218687E6EF05}"/>
          </ac:spMkLst>
        </pc:spChg>
        <pc:spChg chg="add del mod">
          <ac:chgData name="Lê, Gabriel" userId="abfe3844-03e8-4198-8b7a-d9342edaf0a3" providerId="ADAL" clId="{1FFC1793-DD13-48D6-BC48-320AF9B01CD9}" dt="2023-05-16T18:45:04.525" v="1904" actId="478"/>
          <ac:spMkLst>
            <pc:docMk/>
            <pc:sldMk cId="0" sldId="259"/>
            <ac:spMk id="7" creationId="{E53F0845-6D96-9541-8C14-B23E36CE45AB}"/>
          </ac:spMkLst>
        </pc:spChg>
        <pc:spChg chg="add del mod">
          <ac:chgData name="Lê, Gabriel" userId="abfe3844-03e8-4198-8b7a-d9342edaf0a3" providerId="ADAL" clId="{1FFC1793-DD13-48D6-BC48-320AF9B01CD9}" dt="2023-05-16T18:45:09.374" v="1908" actId="478"/>
          <ac:spMkLst>
            <pc:docMk/>
            <pc:sldMk cId="0" sldId="259"/>
            <ac:spMk id="9" creationId="{47A32EDB-E8A5-8978-4095-0A72F5BD5C88}"/>
          </ac:spMkLst>
        </pc:spChg>
        <pc:spChg chg="add del mod">
          <ac:chgData name="Lê, Gabriel" userId="abfe3844-03e8-4198-8b7a-d9342edaf0a3" providerId="ADAL" clId="{1FFC1793-DD13-48D6-BC48-320AF9B01CD9}" dt="2023-05-16T18:45:11.333" v="1910" actId="478"/>
          <ac:spMkLst>
            <pc:docMk/>
            <pc:sldMk cId="0" sldId="259"/>
            <ac:spMk id="11" creationId="{0E9803CD-BF21-2743-2A6B-4B59DEDCD723}"/>
          </ac:spMkLst>
        </pc:spChg>
        <pc:spChg chg="add del mod">
          <ac:chgData name="Lê, Gabriel" userId="abfe3844-03e8-4198-8b7a-d9342edaf0a3" providerId="ADAL" clId="{1FFC1793-DD13-48D6-BC48-320AF9B01CD9}" dt="2023-05-16T18:45:38.026" v="1913" actId="478"/>
          <ac:spMkLst>
            <pc:docMk/>
            <pc:sldMk cId="0" sldId="259"/>
            <ac:spMk id="13" creationId="{AA7AC03C-7711-C8F8-FD81-6E44C8D1CE02}"/>
          </ac:spMkLst>
        </pc:spChg>
        <pc:spChg chg="add del mod">
          <ac:chgData name="Lê, Gabriel" userId="abfe3844-03e8-4198-8b7a-d9342edaf0a3" providerId="ADAL" clId="{1FFC1793-DD13-48D6-BC48-320AF9B01CD9}" dt="2023-05-16T18:47:16.694" v="1932" actId="478"/>
          <ac:spMkLst>
            <pc:docMk/>
            <pc:sldMk cId="0" sldId="259"/>
            <ac:spMk id="15" creationId="{12522D7A-EA5D-0CEF-2D8D-B697C8669FCE}"/>
          </ac:spMkLst>
        </pc:spChg>
        <pc:spChg chg="add del mod">
          <ac:chgData name="Lê, Gabriel" userId="abfe3844-03e8-4198-8b7a-d9342edaf0a3" providerId="ADAL" clId="{1FFC1793-DD13-48D6-BC48-320AF9B01CD9}" dt="2023-05-16T18:47:20.854" v="1933" actId="478"/>
          <ac:spMkLst>
            <pc:docMk/>
            <pc:sldMk cId="0" sldId="259"/>
            <ac:spMk id="17" creationId="{ACE6940C-481F-07A1-DF50-E6619DA0C1CD}"/>
          </ac:spMkLst>
        </pc:spChg>
        <pc:spChg chg="mod">
          <ac:chgData name="Lê, Gabriel" userId="abfe3844-03e8-4198-8b7a-d9342edaf0a3" providerId="ADAL" clId="{1FFC1793-DD13-48D6-BC48-320AF9B01CD9}" dt="2023-05-16T18:48:34.126" v="1943"/>
          <ac:spMkLst>
            <pc:docMk/>
            <pc:sldMk cId="0" sldId="259"/>
            <ac:spMk id="19" creationId="{7DDDC056-3955-0276-12B1-53B75BD610B9}"/>
          </ac:spMkLst>
        </pc:spChg>
        <pc:spChg chg="mod">
          <ac:chgData name="Lê, Gabriel" userId="abfe3844-03e8-4198-8b7a-d9342edaf0a3" providerId="ADAL" clId="{1FFC1793-DD13-48D6-BC48-320AF9B01CD9}" dt="2023-05-16T18:48:34.126" v="1943"/>
          <ac:spMkLst>
            <pc:docMk/>
            <pc:sldMk cId="0" sldId="259"/>
            <ac:spMk id="20" creationId="{5CF81750-9D2B-D3D7-83CD-B204A98EF78F}"/>
          </ac:spMkLst>
        </pc:spChg>
        <pc:spChg chg="mod">
          <ac:chgData name="Lê, Gabriel" userId="abfe3844-03e8-4198-8b7a-d9342edaf0a3" providerId="ADAL" clId="{1FFC1793-DD13-48D6-BC48-320AF9B01CD9}" dt="2023-05-16T18:48:34.126" v="1943"/>
          <ac:spMkLst>
            <pc:docMk/>
            <pc:sldMk cId="0" sldId="259"/>
            <ac:spMk id="21" creationId="{B12B8D1D-B432-C60C-7E0C-BB51ED2A88AD}"/>
          </ac:spMkLst>
        </pc:spChg>
        <pc:spChg chg="del mod">
          <ac:chgData name="Lê, Gabriel" userId="abfe3844-03e8-4198-8b7a-d9342edaf0a3" providerId="ADAL" clId="{1FFC1793-DD13-48D6-BC48-320AF9B01CD9}" dt="2023-05-16T18:47:11.568" v="1929" actId="478"/>
          <ac:spMkLst>
            <pc:docMk/>
            <pc:sldMk cId="0" sldId="259"/>
            <ac:spMk id="1557" creationId="{00000000-0000-0000-0000-000000000000}"/>
          </ac:spMkLst>
        </pc:spChg>
        <pc:spChg chg="del">
          <ac:chgData name="Lê, Gabriel" userId="abfe3844-03e8-4198-8b7a-d9342edaf0a3" providerId="ADAL" clId="{1FFC1793-DD13-48D6-BC48-320AF9B01CD9}" dt="2023-05-16T18:44:50.390" v="1898" actId="478"/>
          <ac:spMkLst>
            <pc:docMk/>
            <pc:sldMk cId="0" sldId="259"/>
            <ac:spMk id="1558" creationId="{00000000-0000-0000-0000-000000000000}"/>
          </ac:spMkLst>
        </pc:spChg>
        <pc:spChg chg="del">
          <ac:chgData name="Lê, Gabriel" userId="abfe3844-03e8-4198-8b7a-d9342edaf0a3" providerId="ADAL" clId="{1FFC1793-DD13-48D6-BC48-320AF9B01CD9}" dt="2023-05-16T18:45:05.768" v="1905" actId="478"/>
          <ac:spMkLst>
            <pc:docMk/>
            <pc:sldMk cId="0" sldId="259"/>
            <ac:spMk id="1559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22.305" v="1941" actId="1076"/>
          <ac:spMkLst>
            <pc:docMk/>
            <pc:sldMk cId="0" sldId="259"/>
            <ac:spMk id="1560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50:18.678" v="1950" actId="14100"/>
          <ac:spMkLst>
            <pc:docMk/>
            <pc:sldMk cId="0" sldId="259"/>
            <ac:spMk id="1561" creationId="{00000000-0000-0000-0000-000000000000}"/>
          </ac:spMkLst>
        </pc:spChg>
        <pc:spChg chg="del">
          <ac:chgData name="Lê, Gabriel" userId="abfe3844-03e8-4198-8b7a-d9342edaf0a3" providerId="ADAL" clId="{1FFC1793-DD13-48D6-BC48-320AF9B01CD9}" dt="2023-05-16T18:44:56.650" v="1902" actId="478"/>
          <ac:spMkLst>
            <pc:docMk/>
            <pc:sldMk cId="0" sldId="259"/>
            <ac:spMk id="1565" creationId="{00000000-0000-0000-0000-000000000000}"/>
          </ac:spMkLst>
        </pc:spChg>
        <pc:spChg chg="del">
          <ac:chgData name="Lê, Gabriel" userId="abfe3844-03e8-4198-8b7a-d9342edaf0a3" providerId="ADAL" clId="{1FFC1793-DD13-48D6-BC48-320AF9B01CD9}" dt="2023-05-16T18:45:10.792" v="1909" actId="478"/>
          <ac:spMkLst>
            <pc:docMk/>
            <pc:sldMk cId="0" sldId="259"/>
            <ac:spMk id="1567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22.305" v="1941" actId="1076"/>
          <ac:spMkLst>
            <pc:docMk/>
            <pc:sldMk cId="0" sldId="259"/>
            <ac:spMk id="1568" creationId="{00000000-0000-0000-0000-000000000000}"/>
          </ac:spMkLst>
        </pc:spChg>
        <pc:spChg chg="del mod">
          <ac:chgData name="Lê, Gabriel" userId="abfe3844-03e8-4198-8b7a-d9342edaf0a3" providerId="ADAL" clId="{1FFC1793-DD13-48D6-BC48-320AF9B01CD9}" dt="2023-05-16T18:47:11.028" v="1928" actId="478"/>
          <ac:spMkLst>
            <pc:docMk/>
            <pc:sldMk cId="0" sldId="259"/>
            <ac:spMk id="1569" creationId="{00000000-0000-0000-0000-000000000000}"/>
          </ac:spMkLst>
        </pc:spChg>
        <pc:spChg chg="del">
          <ac:chgData name="Lê, Gabriel" userId="abfe3844-03e8-4198-8b7a-d9342edaf0a3" providerId="ADAL" clId="{1FFC1793-DD13-48D6-BC48-320AF9B01CD9}" dt="2023-05-16T18:44:50.390" v="1898" actId="478"/>
          <ac:spMkLst>
            <pc:docMk/>
            <pc:sldMk cId="0" sldId="259"/>
            <ac:spMk id="1570" creationId="{00000000-0000-0000-0000-000000000000}"/>
          </ac:spMkLst>
        </pc:spChg>
        <pc:spChg chg="del">
          <ac:chgData name="Lê, Gabriel" userId="abfe3844-03e8-4198-8b7a-d9342edaf0a3" providerId="ADAL" clId="{1FFC1793-DD13-48D6-BC48-320AF9B01CD9}" dt="2023-05-16T18:45:35.167" v="1912" actId="478"/>
          <ac:spMkLst>
            <pc:docMk/>
            <pc:sldMk cId="0" sldId="259"/>
            <ac:spMk id="1571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9:15:06.650" v="2714" actId="14100"/>
          <ac:spMkLst>
            <pc:docMk/>
            <pc:sldMk cId="0" sldId="259"/>
            <ac:spMk id="1572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02.260" v="1939" actId="1076"/>
          <ac:spMkLst>
            <pc:docMk/>
            <pc:sldMk cId="0" sldId="259"/>
            <ac:spMk id="1573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16.334" v="1940" actId="1076"/>
          <ac:spMkLst>
            <pc:docMk/>
            <pc:sldMk cId="0" sldId="259"/>
            <ac:spMk id="1574" creationId="{00000000-0000-0000-0000-000000000000}"/>
          </ac:spMkLst>
        </pc:spChg>
        <pc:spChg chg="del mod">
          <ac:chgData name="Lê, Gabriel" userId="abfe3844-03e8-4198-8b7a-d9342edaf0a3" providerId="ADAL" clId="{1FFC1793-DD13-48D6-BC48-320AF9B01CD9}" dt="2023-05-16T18:47:13.594" v="1931" actId="478"/>
          <ac:spMkLst>
            <pc:docMk/>
            <pc:sldMk cId="0" sldId="259"/>
            <ac:spMk id="1575" creationId="{00000000-0000-0000-0000-000000000000}"/>
          </ac:spMkLst>
        </pc:spChg>
        <pc:spChg chg="del mod">
          <ac:chgData name="Lê, Gabriel" userId="abfe3844-03e8-4198-8b7a-d9342edaf0a3" providerId="ADAL" clId="{1FFC1793-DD13-48D6-BC48-320AF9B01CD9}" dt="2023-05-16T18:44:54.326" v="1901" actId="478"/>
          <ac:spMkLst>
            <pc:docMk/>
            <pc:sldMk cId="0" sldId="259"/>
            <ac:spMk id="1576" creationId="{00000000-0000-0000-0000-000000000000}"/>
          </ac:spMkLst>
        </pc:spChg>
        <pc:spChg chg="del mod">
          <ac:chgData name="Lê, Gabriel" userId="abfe3844-03e8-4198-8b7a-d9342edaf0a3" providerId="ADAL" clId="{1FFC1793-DD13-48D6-BC48-320AF9B01CD9}" dt="2023-05-16T18:45:07.947" v="1907" actId="478"/>
          <ac:spMkLst>
            <pc:docMk/>
            <pc:sldMk cId="0" sldId="259"/>
            <ac:spMk id="1577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02.260" v="1939" actId="1076"/>
          <ac:spMkLst>
            <pc:docMk/>
            <pc:sldMk cId="0" sldId="259"/>
            <ac:spMk id="1598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02.260" v="1939" actId="1076"/>
          <ac:spMkLst>
            <pc:docMk/>
            <pc:sldMk cId="0" sldId="259"/>
            <ac:spMk id="1599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16.334" v="1940" actId="1076"/>
          <ac:spMkLst>
            <pc:docMk/>
            <pc:sldMk cId="0" sldId="259"/>
            <ac:spMk id="1600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8:16.334" v="1940" actId="1076"/>
          <ac:spMkLst>
            <pc:docMk/>
            <pc:sldMk cId="0" sldId="259"/>
            <ac:spMk id="1601" creationId="{00000000-0000-0000-0000-000000000000}"/>
          </ac:spMkLst>
        </pc:spChg>
        <pc:grpChg chg="add mod">
          <ac:chgData name="Lê, Gabriel" userId="abfe3844-03e8-4198-8b7a-d9342edaf0a3" providerId="ADAL" clId="{1FFC1793-DD13-48D6-BC48-320AF9B01CD9}" dt="2023-05-16T18:48:40.900" v="1944" actId="1076"/>
          <ac:grpSpMkLst>
            <pc:docMk/>
            <pc:sldMk cId="0" sldId="259"/>
            <ac:grpSpMk id="18" creationId="{0C0BEE13-850E-9A01-FAAB-E37BB4A147E3}"/>
          </ac:grpSpMkLst>
        </pc:grpChg>
        <pc:grpChg chg="mod">
          <ac:chgData name="Lê, Gabriel" userId="abfe3844-03e8-4198-8b7a-d9342edaf0a3" providerId="ADAL" clId="{1FFC1793-DD13-48D6-BC48-320AF9B01CD9}" dt="2023-05-16T18:48:30.115" v="1942" actId="1076"/>
          <ac:grpSpMkLst>
            <pc:docMk/>
            <pc:sldMk cId="0" sldId="259"/>
            <ac:grpSpMk id="1594" creationId="{00000000-0000-0000-0000-000000000000}"/>
          </ac:grpSpMkLst>
        </pc:grpChg>
        <pc:grpChg chg="del mod">
          <ac:chgData name="Lê, Gabriel" userId="abfe3844-03e8-4198-8b7a-d9342edaf0a3" providerId="ADAL" clId="{1FFC1793-DD13-48D6-BC48-320AF9B01CD9}" dt="2023-05-16T18:47:03.373" v="1925" actId="478"/>
          <ac:grpSpMkLst>
            <pc:docMk/>
            <pc:sldMk cId="0" sldId="259"/>
            <ac:grpSpMk id="1602" creationId="{00000000-0000-0000-0000-000000000000}"/>
          </ac:grpSpMkLst>
        </pc:grpChg>
        <pc:grpChg chg="del mod">
          <ac:chgData name="Lê, Gabriel" userId="abfe3844-03e8-4198-8b7a-d9342edaf0a3" providerId="ADAL" clId="{1FFC1793-DD13-48D6-BC48-320AF9B01CD9}" dt="2023-05-16T18:47:22.693" v="1934" actId="478"/>
          <ac:grpSpMkLst>
            <pc:docMk/>
            <pc:sldMk cId="0" sldId="259"/>
            <ac:grpSpMk id="1606" creationId="{00000000-0000-0000-0000-000000000000}"/>
          </ac:grpSpMkLst>
        </pc:grpChg>
        <pc:grpChg chg="del mod">
          <ac:chgData name="Lê, Gabriel" userId="abfe3844-03e8-4198-8b7a-d9342edaf0a3" providerId="ADAL" clId="{1FFC1793-DD13-48D6-BC48-320AF9B01CD9}" dt="2023-05-16T18:47:04.190" v="1926" actId="478"/>
          <ac:grpSpMkLst>
            <pc:docMk/>
            <pc:sldMk cId="0" sldId="259"/>
            <ac:grpSpMk id="1610" creationId="{00000000-0000-0000-0000-000000000000}"/>
          </ac:grpSpMkLst>
        </pc:grpChg>
      </pc:sldChg>
      <pc:sldChg chg="modSp mod">
        <pc:chgData name="Lê, Gabriel" userId="abfe3844-03e8-4198-8b7a-d9342edaf0a3" providerId="ADAL" clId="{1FFC1793-DD13-48D6-BC48-320AF9B01CD9}" dt="2023-05-16T19:29:15.460" v="3058" actId="113"/>
        <pc:sldMkLst>
          <pc:docMk/>
          <pc:sldMk cId="0" sldId="262"/>
        </pc:sldMkLst>
        <pc:spChg chg="mod">
          <ac:chgData name="Lê, Gabriel" userId="abfe3844-03e8-4198-8b7a-d9342edaf0a3" providerId="ADAL" clId="{1FFC1793-DD13-48D6-BC48-320AF9B01CD9}" dt="2023-05-16T18:23:26.829" v="889" actId="1076"/>
          <ac:spMkLst>
            <pc:docMk/>
            <pc:sldMk cId="0" sldId="262"/>
            <ac:spMk id="1719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9:29:15.460" v="3058" actId="113"/>
          <ac:spMkLst>
            <pc:docMk/>
            <pc:sldMk cId="0" sldId="262"/>
            <ac:spMk id="1720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23:57.022" v="892" actId="1076"/>
          <ac:spMkLst>
            <pc:docMk/>
            <pc:sldMk cId="0" sldId="262"/>
            <ac:spMk id="1721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24:25.853" v="896" actId="1076"/>
          <ac:spMkLst>
            <pc:docMk/>
            <pc:sldMk cId="0" sldId="262"/>
            <ac:spMk id="1722" creationId="{00000000-0000-0000-0000-000000000000}"/>
          </ac:spMkLst>
        </pc:spChg>
      </pc:sldChg>
      <pc:sldChg chg="addSp delSp modSp mod">
        <pc:chgData name="Lê, Gabriel" userId="abfe3844-03e8-4198-8b7a-d9342edaf0a3" providerId="ADAL" clId="{1FFC1793-DD13-48D6-BC48-320AF9B01CD9}" dt="2023-05-16T18:41:33.720" v="1693" actId="1076"/>
        <pc:sldMkLst>
          <pc:docMk/>
          <pc:sldMk cId="0" sldId="263"/>
        </pc:sldMkLst>
        <pc:picChg chg="add mod">
          <ac:chgData name="Lê, Gabriel" userId="abfe3844-03e8-4198-8b7a-d9342edaf0a3" providerId="ADAL" clId="{1FFC1793-DD13-48D6-BC48-320AF9B01CD9}" dt="2023-05-16T18:41:33.720" v="1693" actId="1076"/>
          <ac:picMkLst>
            <pc:docMk/>
            <pc:sldMk cId="0" sldId="263"/>
            <ac:picMk id="3" creationId="{931FFA4F-021E-D2CB-A6AF-F30A56CBE3A1}"/>
          </ac:picMkLst>
        </pc:picChg>
        <pc:picChg chg="del">
          <ac:chgData name="Lê, Gabriel" userId="abfe3844-03e8-4198-8b7a-d9342edaf0a3" providerId="ADAL" clId="{1FFC1793-DD13-48D6-BC48-320AF9B01CD9}" dt="2023-05-16T18:40:32.762" v="1691" actId="478"/>
          <ac:picMkLst>
            <pc:docMk/>
            <pc:sldMk cId="0" sldId="263"/>
            <ac:picMk id="4" creationId="{00000000-0000-0000-0000-000000000000}"/>
          </ac:picMkLst>
        </pc:picChg>
      </pc:sldChg>
      <pc:sldChg chg="del">
        <pc:chgData name="Lê, Gabriel" userId="abfe3844-03e8-4198-8b7a-d9342edaf0a3" providerId="ADAL" clId="{1FFC1793-DD13-48D6-BC48-320AF9B01CD9}" dt="2023-05-16T19:19:45.924" v="2716" actId="47"/>
        <pc:sldMkLst>
          <pc:docMk/>
          <pc:sldMk cId="0" sldId="264"/>
        </pc:sldMkLst>
      </pc:sldChg>
      <pc:sldChg chg="del">
        <pc:chgData name="Lê, Gabriel" userId="abfe3844-03e8-4198-8b7a-d9342edaf0a3" providerId="ADAL" clId="{1FFC1793-DD13-48D6-BC48-320AF9B01CD9}" dt="2023-05-16T19:19:47.184" v="2717" actId="47"/>
        <pc:sldMkLst>
          <pc:docMk/>
          <pc:sldMk cId="0" sldId="265"/>
        </pc:sldMkLst>
      </pc:sldChg>
      <pc:sldChg chg="del">
        <pc:chgData name="Lê, Gabriel" userId="abfe3844-03e8-4198-8b7a-d9342edaf0a3" providerId="ADAL" clId="{1FFC1793-DD13-48D6-BC48-320AF9B01CD9}" dt="2023-05-16T19:19:48.447" v="2718" actId="47"/>
        <pc:sldMkLst>
          <pc:docMk/>
          <pc:sldMk cId="0" sldId="266"/>
        </pc:sldMkLst>
      </pc:sldChg>
      <pc:sldChg chg="del">
        <pc:chgData name="Lê, Gabriel" userId="abfe3844-03e8-4198-8b7a-d9342edaf0a3" providerId="ADAL" clId="{1FFC1793-DD13-48D6-BC48-320AF9B01CD9}" dt="2023-05-16T19:19:50.824" v="2719" actId="47"/>
        <pc:sldMkLst>
          <pc:docMk/>
          <pc:sldMk cId="0" sldId="267"/>
        </pc:sldMkLst>
      </pc:sldChg>
      <pc:sldChg chg="del">
        <pc:chgData name="Lê, Gabriel" userId="abfe3844-03e8-4198-8b7a-d9342edaf0a3" providerId="ADAL" clId="{1FFC1793-DD13-48D6-BC48-320AF9B01CD9}" dt="2023-05-16T19:19:52.066" v="2720" actId="47"/>
        <pc:sldMkLst>
          <pc:docMk/>
          <pc:sldMk cId="0" sldId="268"/>
        </pc:sldMkLst>
      </pc:sldChg>
      <pc:sldChg chg="del">
        <pc:chgData name="Lê, Gabriel" userId="abfe3844-03e8-4198-8b7a-d9342edaf0a3" providerId="ADAL" clId="{1FFC1793-DD13-48D6-BC48-320AF9B01CD9}" dt="2023-05-16T19:19:53.431" v="2721" actId="47"/>
        <pc:sldMkLst>
          <pc:docMk/>
          <pc:sldMk cId="0" sldId="269"/>
        </pc:sldMkLst>
      </pc:sldChg>
      <pc:sldChg chg="del">
        <pc:chgData name="Lê, Gabriel" userId="abfe3844-03e8-4198-8b7a-d9342edaf0a3" providerId="ADAL" clId="{1FFC1793-DD13-48D6-BC48-320AF9B01CD9}" dt="2023-05-16T19:19:54.834" v="2722" actId="47"/>
        <pc:sldMkLst>
          <pc:docMk/>
          <pc:sldMk cId="0" sldId="270"/>
        </pc:sldMkLst>
      </pc:sldChg>
      <pc:sldChg chg="del">
        <pc:chgData name="Lê, Gabriel" userId="abfe3844-03e8-4198-8b7a-d9342edaf0a3" providerId="ADAL" clId="{1FFC1793-DD13-48D6-BC48-320AF9B01CD9}" dt="2023-05-16T19:19:55.808" v="2723" actId="47"/>
        <pc:sldMkLst>
          <pc:docMk/>
          <pc:sldMk cId="0" sldId="271"/>
        </pc:sldMkLst>
      </pc:sldChg>
      <pc:sldChg chg="del">
        <pc:chgData name="Lê, Gabriel" userId="abfe3844-03e8-4198-8b7a-d9342edaf0a3" providerId="ADAL" clId="{1FFC1793-DD13-48D6-BC48-320AF9B01CD9}" dt="2023-05-16T19:19:58.594" v="2724" actId="47"/>
        <pc:sldMkLst>
          <pc:docMk/>
          <pc:sldMk cId="0" sldId="272"/>
        </pc:sldMkLst>
      </pc:sldChg>
      <pc:sldChg chg="del">
        <pc:chgData name="Lê, Gabriel" userId="abfe3844-03e8-4198-8b7a-d9342edaf0a3" providerId="ADAL" clId="{1FFC1793-DD13-48D6-BC48-320AF9B01CD9}" dt="2023-05-16T19:20:03.803" v="2725" actId="47"/>
        <pc:sldMkLst>
          <pc:docMk/>
          <pc:sldMk cId="0" sldId="273"/>
        </pc:sldMkLst>
      </pc:sldChg>
      <pc:sldChg chg="del">
        <pc:chgData name="Lê, Gabriel" userId="abfe3844-03e8-4198-8b7a-d9342edaf0a3" providerId="ADAL" clId="{1FFC1793-DD13-48D6-BC48-320AF9B01CD9}" dt="2023-05-16T19:20:04.795" v="2726" actId="47"/>
        <pc:sldMkLst>
          <pc:docMk/>
          <pc:sldMk cId="0" sldId="274"/>
        </pc:sldMkLst>
      </pc:sldChg>
      <pc:sldChg chg="del">
        <pc:chgData name="Lê, Gabriel" userId="abfe3844-03e8-4198-8b7a-d9342edaf0a3" providerId="ADAL" clId="{1FFC1793-DD13-48D6-BC48-320AF9B01CD9}" dt="2023-05-16T19:20:05.769" v="2727" actId="47"/>
        <pc:sldMkLst>
          <pc:docMk/>
          <pc:sldMk cId="0" sldId="275"/>
        </pc:sldMkLst>
      </pc:sldChg>
      <pc:sldChg chg="del">
        <pc:chgData name="Lê, Gabriel" userId="abfe3844-03e8-4198-8b7a-d9342edaf0a3" providerId="ADAL" clId="{1FFC1793-DD13-48D6-BC48-320AF9B01CD9}" dt="2023-05-16T19:20:07.147" v="2728" actId="47"/>
        <pc:sldMkLst>
          <pc:docMk/>
          <pc:sldMk cId="0" sldId="276"/>
        </pc:sldMkLst>
      </pc:sldChg>
      <pc:sldChg chg="del">
        <pc:chgData name="Lê, Gabriel" userId="abfe3844-03e8-4198-8b7a-d9342edaf0a3" providerId="ADAL" clId="{1FFC1793-DD13-48D6-BC48-320AF9B01CD9}" dt="2023-05-16T19:20:07.835" v="2729" actId="47"/>
        <pc:sldMkLst>
          <pc:docMk/>
          <pc:sldMk cId="0" sldId="277"/>
        </pc:sldMkLst>
      </pc:sldChg>
      <pc:sldChg chg="del">
        <pc:chgData name="Lê, Gabriel" userId="abfe3844-03e8-4198-8b7a-d9342edaf0a3" providerId="ADAL" clId="{1FFC1793-DD13-48D6-BC48-320AF9B01CD9}" dt="2023-05-16T19:20:08.515" v="2730" actId="47"/>
        <pc:sldMkLst>
          <pc:docMk/>
          <pc:sldMk cId="0" sldId="278"/>
        </pc:sldMkLst>
      </pc:sldChg>
      <pc:sldChg chg="del">
        <pc:chgData name="Lê, Gabriel" userId="abfe3844-03e8-4198-8b7a-d9342edaf0a3" providerId="ADAL" clId="{1FFC1793-DD13-48D6-BC48-320AF9B01CD9}" dt="2023-05-16T19:20:09.163" v="2731" actId="47"/>
        <pc:sldMkLst>
          <pc:docMk/>
          <pc:sldMk cId="0" sldId="279"/>
        </pc:sldMkLst>
      </pc:sldChg>
      <pc:sldChg chg="del">
        <pc:chgData name="Lê, Gabriel" userId="abfe3844-03e8-4198-8b7a-d9342edaf0a3" providerId="ADAL" clId="{1FFC1793-DD13-48D6-BC48-320AF9B01CD9}" dt="2023-05-16T19:20:09.913" v="2732" actId="47"/>
        <pc:sldMkLst>
          <pc:docMk/>
          <pc:sldMk cId="0" sldId="280"/>
        </pc:sldMkLst>
      </pc:sldChg>
      <pc:sldChg chg="del">
        <pc:chgData name="Lê, Gabriel" userId="abfe3844-03e8-4198-8b7a-d9342edaf0a3" providerId="ADAL" clId="{1FFC1793-DD13-48D6-BC48-320AF9B01CD9}" dt="2023-05-16T19:20:10.602" v="2733" actId="47"/>
        <pc:sldMkLst>
          <pc:docMk/>
          <pc:sldMk cId="0" sldId="281"/>
        </pc:sldMkLst>
      </pc:sldChg>
      <pc:sldChg chg="del">
        <pc:chgData name="Lê, Gabriel" userId="abfe3844-03e8-4198-8b7a-d9342edaf0a3" providerId="ADAL" clId="{1FFC1793-DD13-48D6-BC48-320AF9B01CD9}" dt="2023-05-16T19:20:11.445" v="2734" actId="47"/>
        <pc:sldMkLst>
          <pc:docMk/>
          <pc:sldMk cId="0" sldId="282"/>
        </pc:sldMkLst>
      </pc:sldChg>
      <pc:sldChg chg="del">
        <pc:chgData name="Lê, Gabriel" userId="abfe3844-03e8-4198-8b7a-d9342edaf0a3" providerId="ADAL" clId="{1FFC1793-DD13-48D6-BC48-320AF9B01CD9}" dt="2023-05-16T19:20:12.061" v="2735" actId="47"/>
        <pc:sldMkLst>
          <pc:docMk/>
          <pc:sldMk cId="0" sldId="283"/>
        </pc:sldMkLst>
      </pc:sldChg>
      <pc:sldChg chg="del">
        <pc:chgData name="Lê, Gabriel" userId="abfe3844-03e8-4198-8b7a-d9342edaf0a3" providerId="ADAL" clId="{1FFC1793-DD13-48D6-BC48-320AF9B01CD9}" dt="2023-05-16T19:20:12.754" v="2736" actId="47"/>
        <pc:sldMkLst>
          <pc:docMk/>
          <pc:sldMk cId="0" sldId="284"/>
        </pc:sldMkLst>
      </pc:sldChg>
      <pc:sldChg chg="del">
        <pc:chgData name="Lê, Gabriel" userId="abfe3844-03e8-4198-8b7a-d9342edaf0a3" providerId="ADAL" clId="{1FFC1793-DD13-48D6-BC48-320AF9B01CD9}" dt="2023-05-16T19:20:14.039" v="2737" actId="47"/>
        <pc:sldMkLst>
          <pc:docMk/>
          <pc:sldMk cId="0" sldId="285"/>
        </pc:sldMkLst>
      </pc:sldChg>
      <pc:sldChg chg="del">
        <pc:chgData name="Lê, Gabriel" userId="abfe3844-03e8-4198-8b7a-d9342edaf0a3" providerId="ADAL" clId="{1FFC1793-DD13-48D6-BC48-320AF9B01CD9}" dt="2023-05-16T19:20:14.726" v="2738" actId="47"/>
        <pc:sldMkLst>
          <pc:docMk/>
          <pc:sldMk cId="0" sldId="286"/>
        </pc:sldMkLst>
      </pc:sldChg>
      <pc:sldChg chg="del">
        <pc:chgData name="Lê, Gabriel" userId="abfe3844-03e8-4198-8b7a-d9342edaf0a3" providerId="ADAL" clId="{1FFC1793-DD13-48D6-BC48-320AF9B01CD9}" dt="2023-05-16T19:20:15.526" v="2739" actId="47"/>
        <pc:sldMkLst>
          <pc:docMk/>
          <pc:sldMk cId="0" sldId="287"/>
        </pc:sldMkLst>
      </pc:sldChg>
      <pc:sldChg chg="del">
        <pc:chgData name="Lê, Gabriel" userId="abfe3844-03e8-4198-8b7a-d9342edaf0a3" providerId="ADAL" clId="{1FFC1793-DD13-48D6-BC48-320AF9B01CD9}" dt="2023-05-16T19:20:16.518" v="2740" actId="47"/>
        <pc:sldMkLst>
          <pc:docMk/>
          <pc:sldMk cId="0" sldId="288"/>
        </pc:sldMkLst>
      </pc:sldChg>
      <pc:sldChg chg="del">
        <pc:chgData name="Lê, Gabriel" userId="abfe3844-03e8-4198-8b7a-d9342edaf0a3" providerId="ADAL" clId="{1FFC1793-DD13-48D6-BC48-320AF9B01CD9}" dt="2023-05-16T19:20:17.255" v="2741" actId="47"/>
        <pc:sldMkLst>
          <pc:docMk/>
          <pc:sldMk cId="0" sldId="289"/>
        </pc:sldMkLst>
      </pc:sldChg>
      <pc:sldChg chg="del">
        <pc:chgData name="Lê, Gabriel" userId="abfe3844-03e8-4198-8b7a-d9342edaf0a3" providerId="ADAL" clId="{1FFC1793-DD13-48D6-BC48-320AF9B01CD9}" dt="2023-05-16T19:20:17.918" v="2742" actId="47"/>
        <pc:sldMkLst>
          <pc:docMk/>
          <pc:sldMk cId="0" sldId="290"/>
        </pc:sldMkLst>
      </pc:sldChg>
      <pc:sldChg chg="del">
        <pc:chgData name="Lê, Gabriel" userId="abfe3844-03e8-4198-8b7a-d9342edaf0a3" providerId="ADAL" clId="{1FFC1793-DD13-48D6-BC48-320AF9B01CD9}" dt="2023-05-16T19:20:18.929" v="2743" actId="47"/>
        <pc:sldMkLst>
          <pc:docMk/>
          <pc:sldMk cId="0" sldId="291"/>
        </pc:sldMkLst>
      </pc:sldChg>
      <pc:sldChg chg="del">
        <pc:chgData name="Lê, Gabriel" userId="abfe3844-03e8-4198-8b7a-d9342edaf0a3" providerId="ADAL" clId="{1FFC1793-DD13-48D6-BC48-320AF9B01CD9}" dt="2023-05-16T19:20:19.427" v="2744" actId="47"/>
        <pc:sldMkLst>
          <pc:docMk/>
          <pc:sldMk cId="0" sldId="292"/>
        </pc:sldMkLst>
      </pc:sldChg>
      <pc:sldChg chg="del">
        <pc:chgData name="Lê, Gabriel" userId="abfe3844-03e8-4198-8b7a-d9342edaf0a3" providerId="ADAL" clId="{1FFC1793-DD13-48D6-BC48-320AF9B01CD9}" dt="2023-05-16T19:20:19.998" v="2745" actId="47"/>
        <pc:sldMkLst>
          <pc:docMk/>
          <pc:sldMk cId="0" sldId="293"/>
        </pc:sldMkLst>
      </pc:sldChg>
      <pc:sldChg chg="del">
        <pc:chgData name="Lê, Gabriel" userId="abfe3844-03e8-4198-8b7a-d9342edaf0a3" providerId="ADAL" clId="{1FFC1793-DD13-48D6-BC48-320AF9B01CD9}" dt="2023-05-16T19:20:20.530" v="2746" actId="47"/>
        <pc:sldMkLst>
          <pc:docMk/>
          <pc:sldMk cId="0" sldId="294"/>
        </pc:sldMkLst>
      </pc:sldChg>
      <pc:sldChg chg="del">
        <pc:chgData name="Lê, Gabriel" userId="abfe3844-03e8-4198-8b7a-d9342edaf0a3" providerId="ADAL" clId="{1FFC1793-DD13-48D6-BC48-320AF9B01CD9}" dt="2023-05-16T19:20:21.130" v="2747" actId="47"/>
        <pc:sldMkLst>
          <pc:docMk/>
          <pc:sldMk cId="0" sldId="295"/>
        </pc:sldMkLst>
      </pc:sldChg>
      <pc:sldChg chg="del">
        <pc:chgData name="Lê, Gabriel" userId="abfe3844-03e8-4198-8b7a-d9342edaf0a3" providerId="ADAL" clId="{1FFC1793-DD13-48D6-BC48-320AF9B01CD9}" dt="2023-05-16T19:20:21.631" v="2748" actId="47"/>
        <pc:sldMkLst>
          <pc:docMk/>
          <pc:sldMk cId="0" sldId="296"/>
        </pc:sldMkLst>
      </pc:sldChg>
      <pc:sldChg chg="del">
        <pc:chgData name="Lê, Gabriel" userId="abfe3844-03e8-4198-8b7a-d9342edaf0a3" providerId="ADAL" clId="{1FFC1793-DD13-48D6-BC48-320AF9B01CD9}" dt="2023-05-16T19:20:22.730" v="2749" actId="47"/>
        <pc:sldMkLst>
          <pc:docMk/>
          <pc:sldMk cId="0" sldId="297"/>
        </pc:sldMkLst>
      </pc:sldChg>
      <pc:sldChg chg="del">
        <pc:chgData name="Lê, Gabriel" userId="abfe3844-03e8-4198-8b7a-d9342edaf0a3" providerId="ADAL" clId="{1FFC1793-DD13-48D6-BC48-320AF9B01CD9}" dt="2023-05-16T19:20:24.052" v="2750" actId="47"/>
        <pc:sldMkLst>
          <pc:docMk/>
          <pc:sldMk cId="0" sldId="298"/>
        </pc:sldMkLst>
      </pc:sldChg>
      <pc:sldChg chg="del">
        <pc:chgData name="Lê, Gabriel" userId="abfe3844-03e8-4198-8b7a-d9342edaf0a3" providerId="ADAL" clId="{1FFC1793-DD13-48D6-BC48-320AF9B01CD9}" dt="2023-05-16T19:20:25.022" v="2751" actId="47"/>
        <pc:sldMkLst>
          <pc:docMk/>
          <pc:sldMk cId="0" sldId="299"/>
        </pc:sldMkLst>
      </pc:sldChg>
      <pc:sldChg chg="del">
        <pc:chgData name="Lê, Gabriel" userId="abfe3844-03e8-4198-8b7a-d9342edaf0a3" providerId="ADAL" clId="{1FFC1793-DD13-48D6-BC48-320AF9B01CD9}" dt="2023-05-16T19:20:25.780" v="2752" actId="47"/>
        <pc:sldMkLst>
          <pc:docMk/>
          <pc:sldMk cId="0" sldId="300"/>
        </pc:sldMkLst>
      </pc:sldChg>
      <pc:sldChg chg="del">
        <pc:chgData name="Lê, Gabriel" userId="abfe3844-03e8-4198-8b7a-d9342edaf0a3" providerId="ADAL" clId="{1FFC1793-DD13-48D6-BC48-320AF9B01CD9}" dt="2023-05-16T19:20:26.361" v="2753" actId="47"/>
        <pc:sldMkLst>
          <pc:docMk/>
          <pc:sldMk cId="0" sldId="301"/>
        </pc:sldMkLst>
      </pc:sldChg>
      <pc:sldChg chg="del">
        <pc:chgData name="Lê, Gabriel" userId="abfe3844-03e8-4198-8b7a-d9342edaf0a3" providerId="ADAL" clId="{1FFC1793-DD13-48D6-BC48-320AF9B01CD9}" dt="2023-05-16T19:20:27.012" v="2754" actId="47"/>
        <pc:sldMkLst>
          <pc:docMk/>
          <pc:sldMk cId="0" sldId="302"/>
        </pc:sldMkLst>
      </pc:sldChg>
      <pc:sldChg chg="del">
        <pc:chgData name="Lê, Gabriel" userId="abfe3844-03e8-4198-8b7a-d9342edaf0a3" providerId="ADAL" clId="{1FFC1793-DD13-48D6-BC48-320AF9B01CD9}" dt="2023-05-16T19:20:27.747" v="2755" actId="47"/>
        <pc:sldMkLst>
          <pc:docMk/>
          <pc:sldMk cId="0" sldId="303"/>
        </pc:sldMkLst>
      </pc:sldChg>
      <pc:sldChg chg="del">
        <pc:chgData name="Lê, Gabriel" userId="abfe3844-03e8-4198-8b7a-d9342edaf0a3" providerId="ADAL" clId="{1FFC1793-DD13-48D6-BC48-320AF9B01CD9}" dt="2023-05-16T19:20:28.591" v="2756" actId="47"/>
        <pc:sldMkLst>
          <pc:docMk/>
          <pc:sldMk cId="0" sldId="304"/>
        </pc:sldMkLst>
      </pc:sldChg>
      <pc:sldChg chg="del">
        <pc:chgData name="Lê, Gabriel" userId="abfe3844-03e8-4198-8b7a-d9342edaf0a3" providerId="ADAL" clId="{1FFC1793-DD13-48D6-BC48-320AF9B01CD9}" dt="2023-05-16T19:20:29.271" v="2757" actId="47"/>
        <pc:sldMkLst>
          <pc:docMk/>
          <pc:sldMk cId="0" sldId="305"/>
        </pc:sldMkLst>
      </pc:sldChg>
      <pc:sldChg chg="del">
        <pc:chgData name="Lê, Gabriel" userId="abfe3844-03e8-4198-8b7a-d9342edaf0a3" providerId="ADAL" clId="{1FFC1793-DD13-48D6-BC48-320AF9B01CD9}" dt="2023-05-16T19:20:29.897" v="2758" actId="47"/>
        <pc:sldMkLst>
          <pc:docMk/>
          <pc:sldMk cId="0" sldId="306"/>
        </pc:sldMkLst>
      </pc:sldChg>
      <pc:sldChg chg="del">
        <pc:chgData name="Lê, Gabriel" userId="abfe3844-03e8-4198-8b7a-d9342edaf0a3" providerId="ADAL" clId="{1FFC1793-DD13-48D6-BC48-320AF9B01CD9}" dt="2023-05-16T19:20:30.539" v="2759" actId="47"/>
        <pc:sldMkLst>
          <pc:docMk/>
          <pc:sldMk cId="0" sldId="307"/>
        </pc:sldMkLst>
      </pc:sldChg>
      <pc:sldChg chg="del">
        <pc:chgData name="Lê, Gabriel" userId="abfe3844-03e8-4198-8b7a-d9342edaf0a3" providerId="ADAL" clId="{1FFC1793-DD13-48D6-BC48-320AF9B01CD9}" dt="2023-05-16T19:20:31.780" v="2760" actId="47"/>
        <pc:sldMkLst>
          <pc:docMk/>
          <pc:sldMk cId="0" sldId="308"/>
        </pc:sldMkLst>
      </pc:sldChg>
      <pc:sldChg chg="del">
        <pc:chgData name="Lê, Gabriel" userId="abfe3844-03e8-4198-8b7a-d9342edaf0a3" providerId="ADAL" clId="{1FFC1793-DD13-48D6-BC48-320AF9B01CD9}" dt="2023-05-16T19:20:32.838" v="2761" actId="47"/>
        <pc:sldMkLst>
          <pc:docMk/>
          <pc:sldMk cId="0" sldId="309"/>
        </pc:sldMkLst>
      </pc:sldChg>
      <pc:sldChg chg="del">
        <pc:chgData name="Lê, Gabriel" userId="abfe3844-03e8-4198-8b7a-d9342edaf0a3" providerId="ADAL" clId="{1FFC1793-DD13-48D6-BC48-320AF9B01CD9}" dt="2023-05-16T19:20:33.600" v="2762" actId="47"/>
        <pc:sldMkLst>
          <pc:docMk/>
          <pc:sldMk cId="0" sldId="310"/>
        </pc:sldMkLst>
      </pc:sldChg>
      <pc:sldChg chg="del">
        <pc:chgData name="Lê, Gabriel" userId="abfe3844-03e8-4198-8b7a-d9342edaf0a3" providerId="ADAL" clId="{1FFC1793-DD13-48D6-BC48-320AF9B01CD9}" dt="2023-05-16T19:20:34.279" v="2763" actId="47"/>
        <pc:sldMkLst>
          <pc:docMk/>
          <pc:sldMk cId="0" sldId="311"/>
        </pc:sldMkLst>
      </pc:sldChg>
      <pc:sldChg chg="del">
        <pc:chgData name="Lê, Gabriel" userId="abfe3844-03e8-4198-8b7a-d9342edaf0a3" providerId="ADAL" clId="{1FFC1793-DD13-48D6-BC48-320AF9B01CD9}" dt="2023-05-16T19:20:35.121" v="2764" actId="47"/>
        <pc:sldMkLst>
          <pc:docMk/>
          <pc:sldMk cId="0" sldId="312"/>
        </pc:sldMkLst>
      </pc:sldChg>
      <pc:sldChg chg="del">
        <pc:chgData name="Lê, Gabriel" userId="abfe3844-03e8-4198-8b7a-d9342edaf0a3" providerId="ADAL" clId="{1FFC1793-DD13-48D6-BC48-320AF9B01CD9}" dt="2023-05-16T19:20:35.782" v="2765" actId="47"/>
        <pc:sldMkLst>
          <pc:docMk/>
          <pc:sldMk cId="0" sldId="313"/>
        </pc:sldMkLst>
      </pc:sldChg>
      <pc:sldChg chg="del">
        <pc:chgData name="Lê, Gabriel" userId="abfe3844-03e8-4198-8b7a-d9342edaf0a3" providerId="ADAL" clId="{1FFC1793-DD13-48D6-BC48-320AF9B01CD9}" dt="2023-05-16T19:20:36.435" v="2766" actId="47"/>
        <pc:sldMkLst>
          <pc:docMk/>
          <pc:sldMk cId="0" sldId="314"/>
        </pc:sldMkLst>
      </pc:sldChg>
      <pc:sldChg chg="del">
        <pc:chgData name="Lê, Gabriel" userId="abfe3844-03e8-4198-8b7a-d9342edaf0a3" providerId="ADAL" clId="{1FFC1793-DD13-48D6-BC48-320AF9B01CD9}" dt="2023-05-16T19:20:37.138" v="2767" actId="47"/>
        <pc:sldMkLst>
          <pc:docMk/>
          <pc:sldMk cId="0" sldId="315"/>
        </pc:sldMkLst>
      </pc:sldChg>
      <pc:sldChg chg="del">
        <pc:chgData name="Lê, Gabriel" userId="abfe3844-03e8-4198-8b7a-d9342edaf0a3" providerId="ADAL" clId="{1FFC1793-DD13-48D6-BC48-320AF9B01CD9}" dt="2023-05-16T19:20:37.770" v="2768" actId="47"/>
        <pc:sldMkLst>
          <pc:docMk/>
          <pc:sldMk cId="0" sldId="316"/>
        </pc:sldMkLst>
      </pc:sldChg>
      <pc:sldChg chg="del">
        <pc:chgData name="Lê, Gabriel" userId="abfe3844-03e8-4198-8b7a-d9342edaf0a3" providerId="ADAL" clId="{1FFC1793-DD13-48D6-BC48-320AF9B01CD9}" dt="2023-05-16T19:20:38.374" v="2769" actId="47"/>
        <pc:sldMkLst>
          <pc:docMk/>
          <pc:sldMk cId="0" sldId="317"/>
        </pc:sldMkLst>
      </pc:sldChg>
      <pc:sldChg chg="del">
        <pc:chgData name="Lê, Gabriel" userId="abfe3844-03e8-4198-8b7a-d9342edaf0a3" providerId="ADAL" clId="{1FFC1793-DD13-48D6-BC48-320AF9B01CD9}" dt="2023-05-16T19:20:38.861" v="2770" actId="47"/>
        <pc:sldMkLst>
          <pc:docMk/>
          <pc:sldMk cId="0" sldId="318"/>
        </pc:sldMkLst>
      </pc:sldChg>
      <pc:sldChg chg="modSp mod">
        <pc:chgData name="Lê, Gabriel" userId="abfe3844-03e8-4198-8b7a-d9342edaf0a3" providerId="ADAL" clId="{1FFC1793-DD13-48D6-BC48-320AF9B01CD9}" dt="2023-05-16T18:24:21.100" v="895" actId="1076"/>
        <pc:sldMkLst>
          <pc:docMk/>
          <pc:sldMk cId="1927015695" sldId="319"/>
        </pc:sldMkLst>
        <pc:spChg chg="mod">
          <ac:chgData name="Lê, Gabriel" userId="abfe3844-03e8-4198-8b7a-d9342edaf0a3" providerId="ADAL" clId="{1FFC1793-DD13-48D6-BC48-320AF9B01CD9}" dt="2023-05-16T18:22:46.650" v="884" actId="1076"/>
          <ac:spMkLst>
            <pc:docMk/>
            <pc:sldMk cId="1927015695" sldId="319"/>
            <ac:spMk id="1719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23:05.036" v="886" actId="6549"/>
          <ac:spMkLst>
            <pc:docMk/>
            <pc:sldMk cId="1927015695" sldId="319"/>
            <ac:spMk id="1720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24:17.436" v="894" actId="1076"/>
          <ac:spMkLst>
            <pc:docMk/>
            <pc:sldMk cId="1927015695" sldId="319"/>
            <ac:spMk id="1721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24:21.100" v="895" actId="1076"/>
          <ac:spMkLst>
            <pc:docMk/>
            <pc:sldMk cId="1927015695" sldId="319"/>
            <ac:spMk id="1722" creationId="{00000000-0000-0000-0000-000000000000}"/>
          </ac:spMkLst>
        </pc:spChg>
      </pc:sldChg>
      <pc:sldChg chg="modSp mod">
        <pc:chgData name="Lê, Gabriel" userId="abfe3844-03e8-4198-8b7a-d9342edaf0a3" providerId="ADAL" clId="{1FFC1793-DD13-48D6-BC48-320AF9B01CD9}" dt="2023-05-16T18:39:33.243" v="1690" actId="20577"/>
        <pc:sldMkLst>
          <pc:docMk/>
          <pc:sldMk cId="648592551" sldId="320"/>
        </pc:sldMkLst>
        <pc:spChg chg="mod">
          <ac:chgData name="Lê, Gabriel" userId="abfe3844-03e8-4198-8b7a-d9342edaf0a3" providerId="ADAL" clId="{1FFC1793-DD13-48D6-BC48-320AF9B01CD9}" dt="2023-05-16T18:24:49.984" v="899" actId="1076"/>
          <ac:spMkLst>
            <pc:docMk/>
            <pc:sldMk cId="648592551" sldId="320"/>
            <ac:spMk id="1719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39:33.243" v="1690" actId="20577"/>
          <ac:spMkLst>
            <pc:docMk/>
            <pc:sldMk cId="648592551" sldId="320"/>
            <ac:spMk id="1720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35:44.056" v="1485" actId="1076"/>
          <ac:spMkLst>
            <pc:docMk/>
            <pc:sldMk cId="648592551" sldId="320"/>
            <ac:spMk id="1721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35:48.396" v="1486" actId="1076"/>
          <ac:spMkLst>
            <pc:docMk/>
            <pc:sldMk cId="648592551" sldId="320"/>
            <ac:spMk id="1722" creationId="{00000000-0000-0000-0000-000000000000}"/>
          </ac:spMkLst>
        </pc:spChg>
      </pc:sldChg>
      <pc:sldChg chg="modSp add del mod">
        <pc:chgData name="Lê, Gabriel" userId="abfe3844-03e8-4198-8b7a-d9342edaf0a3" providerId="ADAL" clId="{1FFC1793-DD13-48D6-BC48-320AF9B01CD9}" dt="2023-05-16T18:44:45.562" v="1897" actId="47"/>
        <pc:sldMkLst>
          <pc:docMk/>
          <pc:sldMk cId="353968030" sldId="321"/>
        </pc:sldMkLst>
        <pc:spChg chg="mod">
          <ac:chgData name="Lê, Gabriel" userId="abfe3844-03e8-4198-8b7a-d9342edaf0a3" providerId="ADAL" clId="{1FFC1793-DD13-48D6-BC48-320AF9B01CD9}" dt="2023-05-16T18:43:16.167" v="1770" actId="20577"/>
          <ac:spMkLst>
            <pc:docMk/>
            <pc:sldMk cId="353968030" sldId="321"/>
            <ac:spMk id="1719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4:00.289" v="1896" actId="20577"/>
          <ac:spMkLst>
            <pc:docMk/>
            <pc:sldMk cId="353968030" sldId="321"/>
            <ac:spMk id="1720" creationId="{00000000-0000-0000-0000-000000000000}"/>
          </ac:spMkLst>
        </pc:spChg>
        <pc:spChg chg="mod">
          <ac:chgData name="Lê, Gabriel" userId="abfe3844-03e8-4198-8b7a-d9342edaf0a3" providerId="ADAL" clId="{1FFC1793-DD13-48D6-BC48-320AF9B01CD9}" dt="2023-05-16T18:42:25.109" v="1696" actId="20577"/>
          <ac:spMkLst>
            <pc:docMk/>
            <pc:sldMk cId="353968030" sldId="321"/>
            <ac:spMk id="1722" creationId="{00000000-0000-0000-0000-000000000000}"/>
          </ac:spMkLst>
        </pc:spChg>
      </pc:sldChg>
      <pc:sldMasterChg chg="delSldLayout">
        <pc:chgData name="Lê, Gabriel" userId="abfe3844-03e8-4198-8b7a-d9342edaf0a3" providerId="ADAL" clId="{1FFC1793-DD13-48D6-BC48-320AF9B01CD9}" dt="2023-05-16T19:20:20.530" v="2746" actId="47"/>
        <pc:sldMasterMkLst>
          <pc:docMk/>
          <pc:sldMasterMk cId="0" sldId="2147483680"/>
        </pc:sldMasterMkLst>
        <pc:sldLayoutChg chg="del">
          <pc:chgData name="Lê, Gabriel" userId="abfe3844-03e8-4198-8b7a-d9342edaf0a3" providerId="ADAL" clId="{1FFC1793-DD13-48D6-BC48-320AF9B01CD9}" dt="2023-05-16T19:20:19.998" v="2745" actId="47"/>
          <pc:sldLayoutMkLst>
            <pc:docMk/>
            <pc:sldMasterMk cId="0" sldId="2147483680"/>
            <pc:sldLayoutMk cId="0" sldId="2147483650"/>
          </pc:sldLayoutMkLst>
        </pc:sldLayoutChg>
        <pc:sldLayoutChg chg="del">
          <pc:chgData name="Lê, Gabriel" userId="abfe3844-03e8-4198-8b7a-d9342edaf0a3" providerId="ADAL" clId="{1FFC1793-DD13-48D6-BC48-320AF9B01CD9}" dt="2023-05-16T19:20:15.526" v="2739" actId="47"/>
          <pc:sldLayoutMkLst>
            <pc:docMk/>
            <pc:sldMasterMk cId="0" sldId="2147483680"/>
            <pc:sldLayoutMk cId="0" sldId="2147483651"/>
          </pc:sldLayoutMkLst>
        </pc:sldLayoutChg>
        <pc:sldLayoutChg chg="del">
          <pc:chgData name="Lê, Gabriel" userId="abfe3844-03e8-4198-8b7a-d9342edaf0a3" providerId="ADAL" clId="{1FFC1793-DD13-48D6-BC48-320AF9B01CD9}" dt="2023-05-16T19:20:17.255" v="2741" actId="47"/>
          <pc:sldLayoutMkLst>
            <pc:docMk/>
            <pc:sldMasterMk cId="0" sldId="2147483680"/>
            <pc:sldLayoutMk cId="0" sldId="2147483652"/>
          </pc:sldLayoutMkLst>
        </pc:sldLayoutChg>
        <pc:sldLayoutChg chg="del">
          <pc:chgData name="Lê, Gabriel" userId="abfe3844-03e8-4198-8b7a-d9342edaf0a3" providerId="ADAL" clId="{1FFC1793-DD13-48D6-BC48-320AF9B01CD9}" dt="2023-05-16T19:19:45.924" v="2716" actId="47"/>
          <pc:sldLayoutMkLst>
            <pc:docMk/>
            <pc:sldMasterMk cId="0" sldId="2147483680"/>
            <pc:sldLayoutMk cId="0" sldId="2147483653"/>
          </pc:sldLayoutMkLst>
        </pc:sldLayoutChg>
        <pc:sldLayoutChg chg="del">
          <pc:chgData name="Lê, Gabriel" userId="abfe3844-03e8-4198-8b7a-d9342edaf0a3" providerId="ADAL" clId="{1FFC1793-DD13-48D6-BC48-320AF9B01CD9}" dt="2023-05-16T19:19:53.431" v="2721" actId="47"/>
          <pc:sldLayoutMkLst>
            <pc:docMk/>
            <pc:sldMasterMk cId="0" sldId="2147483680"/>
            <pc:sldLayoutMk cId="0" sldId="2147483654"/>
          </pc:sldLayoutMkLst>
        </pc:sldLayoutChg>
        <pc:sldLayoutChg chg="del">
          <pc:chgData name="Lê, Gabriel" userId="abfe3844-03e8-4198-8b7a-d9342edaf0a3" providerId="ADAL" clId="{1FFC1793-DD13-48D6-BC48-320AF9B01CD9}" dt="2023-05-16T19:19:58.594" v="2724" actId="47"/>
          <pc:sldLayoutMkLst>
            <pc:docMk/>
            <pc:sldMasterMk cId="0" sldId="2147483680"/>
            <pc:sldLayoutMk cId="0" sldId="2147483656"/>
          </pc:sldLayoutMkLst>
        </pc:sldLayoutChg>
        <pc:sldLayoutChg chg="del">
          <pc:chgData name="Lê, Gabriel" userId="abfe3844-03e8-4198-8b7a-d9342edaf0a3" providerId="ADAL" clId="{1FFC1793-DD13-48D6-BC48-320AF9B01CD9}" dt="2023-05-16T19:20:04.795" v="2726" actId="47"/>
          <pc:sldLayoutMkLst>
            <pc:docMk/>
            <pc:sldMasterMk cId="0" sldId="2147483680"/>
            <pc:sldLayoutMk cId="0" sldId="2147483657"/>
          </pc:sldLayoutMkLst>
        </pc:sldLayoutChg>
        <pc:sldLayoutChg chg="del">
          <pc:chgData name="Lê, Gabriel" userId="abfe3844-03e8-4198-8b7a-d9342edaf0a3" providerId="ADAL" clId="{1FFC1793-DD13-48D6-BC48-320AF9B01CD9}" dt="2023-05-16T19:19:55.808" v="2723" actId="47"/>
          <pc:sldLayoutMkLst>
            <pc:docMk/>
            <pc:sldMasterMk cId="0" sldId="2147483680"/>
            <pc:sldLayoutMk cId="0" sldId="2147483660"/>
          </pc:sldLayoutMkLst>
        </pc:sldLayoutChg>
        <pc:sldLayoutChg chg="del">
          <pc:chgData name="Lê, Gabriel" userId="abfe3844-03e8-4198-8b7a-d9342edaf0a3" providerId="ADAL" clId="{1FFC1793-DD13-48D6-BC48-320AF9B01CD9}" dt="2023-05-16T19:20:20.530" v="2746" actId="47"/>
          <pc:sldLayoutMkLst>
            <pc:docMk/>
            <pc:sldMasterMk cId="0" sldId="2147483680"/>
            <pc:sldLayoutMk cId="0" sldId="2147483661"/>
          </pc:sldLayoutMkLst>
        </pc:sldLayoutChg>
        <pc:sldLayoutChg chg="del">
          <pc:chgData name="Lê, Gabriel" userId="abfe3844-03e8-4198-8b7a-d9342edaf0a3" providerId="ADAL" clId="{1FFC1793-DD13-48D6-BC48-320AF9B01CD9}" dt="2023-05-16T19:20:03.803" v="2725" actId="47"/>
          <pc:sldLayoutMkLst>
            <pc:docMk/>
            <pc:sldMasterMk cId="0" sldId="2147483680"/>
            <pc:sldLayoutMk cId="0" sldId="2147483662"/>
          </pc:sldLayoutMkLst>
        </pc:sldLayoutChg>
        <pc:sldLayoutChg chg="del">
          <pc:chgData name="Lê, Gabriel" userId="abfe3844-03e8-4198-8b7a-d9342edaf0a3" providerId="ADAL" clId="{1FFC1793-DD13-48D6-BC48-320AF9B01CD9}" dt="2023-05-16T19:20:09.913" v="2732" actId="47"/>
          <pc:sldLayoutMkLst>
            <pc:docMk/>
            <pc:sldMasterMk cId="0" sldId="2147483680"/>
            <pc:sldLayoutMk cId="0" sldId="2147483663"/>
          </pc:sldLayoutMkLst>
        </pc:sldLayoutChg>
        <pc:sldLayoutChg chg="del">
          <pc:chgData name="Lê, Gabriel" userId="abfe3844-03e8-4198-8b7a-d9342edaf0a3" providerId="ADAL" clId="{1FFC1793-DD13-48D6-BC48-320AF9B01CD9}" dt="2023-05-16T19:20:09.163" v="2731" actId="47"/>
          <pc:sldLayoutMkLst>
            <pc:docMk/>
            <pc:sldMasterMk cId="0" sldId="2147483680"/>
            <pc:sldLayoutMk cId="0" sldId="2147483664"/>
          </pc:sldLayoutMkLst>
        </pc:sldLayoutChg>
        <pc:sldLayoutChg chg="del">
          <pc:chgData name="Lê, Gabriel" userId="abfe3844-03e8-4198-8b7a-d9342edaf0a3" providerId="ADAL" clId="{1FFC1793-DD13-48D6-BC48-320AF9B01CD9}" dt="2023-05-16T19:19:47.184" v="2717" actId="47"/>
          <pc:sldLayoutMkLst>
            <pc:docMk/>
            <pc:sldMasterMk cId="0" sldId="2147483680"/>
            <pc:sldLayoutMk cId="0" sldId="2147483666"/>
          </pc:sldLayoutMkLst>
        </pc:sldLayoutChg>
        <pc:sldLayoutChg chg="del">
          <pc:chgData name="Lê, Gabriel" userId="abfe3844-03e8-4198-8b7a-d9342edaf0a3" providerId="ADAL" clId="{1FFC1793-DD13-48D6-BC48-320AF9B01CD9}" dt="2023-05-16T19:19:48.447" v="2718" actId="47"/>
          <pc:sldLayoutMkLst>
            <pc:docMk/>
            <pc:sldMasterMk cId="0" sldId="2147483680"/>
            <pc:sldLayoutMk cId="0" sldId="2147483668"/>
          </pc:sldLayoutMkLst>
        </pc:sldLayoutChg>
        <pc:sldLayoutChg chg="del">
          <pc:chgData name="Lê, Gabriel" userId="abfe3844-03e8-4198-8b7a-d9342edaf0a3" providerId="ADAL" clId="{1FFC1793-DD13-48D6-BC48-320AF9B01CD9}" dt="2023-05-16T19:19:50.824" v="2719" actId="47"/>
          <pc:sldLayoutMkLst>
            <pc:docMk/>
            <pc:sldMasterMk cId="0" sldId="2147483680"/>
            <pc:sldLayoutMk cId="0" sldId="2147483669"/>
          </pc:sldLayoutMkLst>
        </pc:sldLayoutChg>
        <pc:sldLayoutChg chg="del">
          <pc:chgData name="Lê, Gabriel" userId="abfe3844-03e8-4198-8b7a-d9342edaf0a3" providerId="ADAL" clId="{1FFC1793-DD13-48D6-BC48-320AF9B01CD9}" dt="2023-05-16T19:19:52.066" v="2720" actId="47"/>
          <pc:sldLayoutMkLst>
            <pc:docMk/>
            <pc:sldMasterMk cId="0" sldId="2147483680"/>
            <pc:sldLayoutMk cId="0" sldId="2147483670"/>
          </pc:sldLayoutMkLst>
        </pc:sldLayoutChg>
        <pc:sldLayoutChg chg="del">
          <pc:chgData name="Lê, Gabriel" userId="abfe3844-03e8-4198-8b7a-d9342edaf0a3" providerId="ADAL" clId="{1FFC1793-DD13-48D6-BC48-320AF9B01CD9}" dt="2023-05-16T19:20:05.769" v="2727" actId="47"/>
          <pc:sldLayoutMkLst>
            <pc:docMk/>
            <pc:sldMasterMk cId="0" sldId="2147483680"/>
            <pc:sldLayoutMk cId="0" sldId="2147483671"/>
          </pc:sldLayoutMkLst>
        </pc:sldLayoutChg>
        <pc:sldLayoutChg chg="del">
          <pc:chgData name="Lê, Gabriel" userId="abfe3844-03e8-4198-8b7a-d9342edaf0a3" providerId="ADAL" clId="{1FFC1793-DD13-48D6-BC48-320AF9B01CD9}" dt="2023-05-16T19:20:07.147" v="2728" actId="47"/>
          <pc:sldLayoutMkLst>
            <pc:docMk/>
            <pc:sldMasterMk cId="0" sldId="2147483680"/>
            <pc:sldLayoutMk cId="0" sldId="2147483672"/>
          </pc:sldLayoutMkLst>
        </pc:sldLayoutChg>
        <pc:sldLayoutChg chg="del">
          <pc:chgData name="Lê, Gabriel" userId="abfe3844-03e8-4198-8b7a-d9342edaf0a3" providerId="ADAL" clId="{1FFC1793-DD13-48D6-BC48-320AF9B01CD9}" dt="2023-05-16T19:19:54.834" v="2722" actId="47"/>
          <pc:sldLayoutMkLst>
            <pc:docMk/>
            <pc:sldMasterMk cId="0" sldId="2147483680"/>
            <pc:sldLayoutMk cId="0" sldId="2147483674"/>
          </pc:sldLayoutMkLst>
        </pc:sldLayoutChg>
        <pc:sldLayoutChg chg="del">
          <pc:chgData name="Lê, Gabriel" userId="abfe3844-03e8-4198-8b7a-d9342edaf0a3" providerId="ADAL" clId="{1FFC1793-DD13-48D6-BC48-320AF9B01CD9}" dt="2023-05-16T19:20:17.918" v="2742" actId="47"/>
          <pc:sldLayoutMkLst>
            <pc:docMk/>
            <pc:sldMasterMk cId="0" sldId="2147483680"/>
            <pc:sldLayoutMk cId="0" sldId="2147483675"/>
          </pc:sldLayoutMkLst>
        </pc:sldLayoutChg>
      </pc:sldMasterChg>
      <pc:sldMasterChg chg="del delSldLayout">
        <pc:chgData name="Lê, Gabriel" userId="abfe3844-03e8-4198-8b7a-d9342edaf0a3" providerId="ADAL" clId="{1FFC1793-DD13-48D6-BC48-320AF9B01CD9}" dt="2023-05-16T19:20:38.861" v="2770" actId="47"/>
        <pc:sldMasterMkLst>
          <pc:docMk/>
          <pc:sldMasterMk cId="0" sldId="2147483681"/>
        </pc:sldMasterMkLst>
        <pc:sldLayoutChg chg="del">
          <pc:chgData name="Lê, Gabriel" userId="abfe3844-03e8-4198-8b7a-d9342edaf0a3" providerId="ADAL" clId="{1FFC1793-DD13-48D6-BC48-320AF9B01CD9}" dt="2023-05-16T19:20:38.861" v="2770" actId="47"/>
          <pc:sldLayoutMkLst>
            <pc:docMk/>
            <pc:sldMasterMk cId="0" sldId="2147483681"/>
            <pc:sldLayoutMk cId="0" sldId="2147483678"/>
          </pc:sldLayoutMkLst>
        </pc:sldLayoutChg>
        <pc:sldLayoutChg chg="del">
          <pc:chgData name="Lê, Gabriel" userId="abfe3844-03e8-4198-8b7a-d9342edaf0a3" providerId="ADAL" clId="{1FFC1793-DD13-48D6-BC48-320AF9B01CD9}" dt="2023-05-16T19:20:38.374" v="2769" actId="47"/>
          <pc:sldLayoutMkLst>
            <pc:docMk/>
            <pc:sldMasterMk cId="0" sldId="2147483681"/>
            <pc:sldLayoutMk cId="0" sldId="214748367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82991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Google Shape;1389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0" name="Google Shape;1390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547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4" name="Google Shape;1514;g1da08e72975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5" name="Google Shape;1515;g1da08e72975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6700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Google Shape;1554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5" name="Google Shape;1555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924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7" name="Google Shape;1717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7986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7" name="Google Shape;1717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852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7" name="Google Shape;1717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78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" name="Google Shape;1744;gd5260bdd85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5" name="Google Shape;1745;gd5260bdd85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927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10" name="Google Shape;10;p2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2"/>
          <p:cNvSpPr txBox="1">
            <a:spLocks noGrp="1"/>
          </p:cNvSpPr>
          <p:nvPr>
            <p:ph type="ctrTitle"/>
          </p:nvPr>
        </p:nvSpPr>
        <p:spPr>
          <a:xfrm>
            <a:off x="2207550" y="1406300"/>
            <a:ext cx="4728900" cy="232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600">
                <a:latin typeface="Nunito Black"/>
                <a:ea typeface="Nunito Black"/>
                <a:cs typeface="Nunito Black"/>
                <a:sym typeface="Nunito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2"/>
          <p:cNvSpPr txBox="1">
            <a:spLocks noGrp="1"/>
          </p:cNvSpPr>
          <p:nvPr>
            <p:ph type="subTitle" idx="1"/>
          </p:nvPr>
        </p:nvSpPr>
        <p:spPr>
          <a:xfrm>
            <a:off x="2207550" y="3693675"/>
            <a:ext cx="47289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8083748" y="340854"/>
            <a:ext cx="347021" cy="500945"/>
          </a:xfrm>
          <a:custGeom>
            <a:avLst/>
            <a:gdLst/>
            <a:ahLst/>
            <a:cxnLst/>
            <a:rect l="l" t="t" r="r" b="b"/>
            <a:pathLst>
              <a:path w="5519" h="7967" extrusionOk="0">
                <a:moveTo>
                  <a:pt x="2953" y="1"/>
                </a:moveTo>
                <a:cubicBezTo>
                  <a:pt x="2929" y="1"/>
                  <a:pt x="2905" y="25"/>
                  <a:pt x="2905" y="48"/>
                </a:cubicBezTo>
                <a:cubicBezTo>
                  <a:pt x="2834" y="1215"/>
                  <a:pt x="2798" y="2382"/>
                  <a:pt x="2786" y="3555"/>
                </a:cubicBezTo>
                <a:cubicBezTo>
                  <a:pt x="2298" y="3037"/>
                  <a:pt x="1792" y="2537"/>
                  <a:pt x="1262" y="2061"/>
                </a:cubicBezTo>
                <a:cubicBezTo>
                  <a:pt x="1254" y="2052"/>
                  <a:pt x="1242" y="2048"/>
                  <a:pt x="1229" y="2048"/>
                </a:cubicBezTo>
                <a:cubicBezTo>
                  <a:pt x="1215" y="2048"/>
                  <a:pt x="1200" y="2054"/>
                  <a:pt x="1191" y="2067"/>
                </a:cubicBezTo>
                <a:cubicBezTo>
                  <a:pt x="1173" y="2084"/>
                  <a:pt x="1173" y="2114"/>
                  <a:pt x="1197" y="2132"/>
                </a:cubicBezTo>
                <a:cubicBezTo>
                  <a:pt x="1738" y="2626"/>
                  <a:pt x="2262" y="3138"/>
                  <a:pt x="2762" y="3674"/>
                </a:cubicBezTo>
                <a:cubicBezTo>
                  <a:pt x="1914" y="3764"/>
                  <a:pt x="1059" y="3811"/>
                  <a:pt x="205" y="3811"/>
                </a:cubicBezTo>
                <a:cubicBezTo>
                  <a:pt x="155" y="3811"/>
                  <a:pt x="104" y="3811"/>
                  <a:pt x="54" y="3811"/>
                </a:cubicBezTo>
                <a:cubicBezTo>
                  <a:pt x="24" y="3811"/>
                  <a:pt x="6" y="3835"/>
                  <a:pt x="6" y="3858"/>
                </a:cubicBezTo>
                <a:cubicBezTo>
                  <a:pt x="0" y="3888"/>
                  <a:pt x="24" y="3912"/>
                  <a:pt x="54" y="3912"/>
                </a:cubicBezTo>
                <a:lnTo>
                  <a:pt x="161" y="3912"/>
                </a:lnTo>
                <a:cubicBezTo>
                  <a:pt x="1018" y="3912"/>
                  <a:pt x="1869" y="3864"/>
                  <a:pt x="2715" y="3775"/>
                </a:cubicBezTo>
                <a:lnTo>
                  <a:pt x="2715" y="3775"/>
                </a:lnTo>
                <a:lnTo>
                  <a:pt x="1220" y="6156"/>
                </a:lnTo>
                <a:cubicBezTo>
                  <a:pt x="1209" y="6180"/>
                  <a:pt x="1215" y="6210"/>
                  <a:pt x="1238" y="6222"/>
                </a:cubicBezTo>
                <a:cubicBezTo>
                  <a:pt x="1244" y="6228"/>
                  <a:pt x="1256" y="6228"/>
                  <a:pt x="1262" y="6228"/>
                </a:cubicBezTo>
                <a:cubicBezTo>
                  <a:pt x="1280" y="6228"/>
                  <a:pt x="1298" y="6222"/>
                  <a:pt x="1304" y="6210"/>
                </a:cubicBezTo>
                <a:lnTo>
                  <a:pt x="2786" y="3852"/>
                </a:lnTo>
                <a:cubicBezTo>
                  <a:pt x="2786" y="5210"/>
                  <a:pt x="2822" y="6567"/>
                  <a:pt x="2905" y="7918"/>
                </a:cubicBezTo>
                <a:cubicBezTo>
                  <a:pt x="2911" y="7942"/>
                  <a:pt x="2929" y="7966"/>
                  <a:pt x="2959" y="7966"/>
                </a:cubicBezTo>
                <a:cubicBezTo>
                  <a:pt x="2989" y="7960"/>
                  <a:pt x="3006" y="7942"/>
                  <a:pt x="3006" y="7912"/>
                </a:cubicBezTo>
                <a:cubicBezTo>
                  <a:pt x="2923" y="6549"/>
                  <a:pt x="2881" y="5180"/>
                  <a:pt x="2887" y="3805"/>
                </a:cubicBezTo>
                <a:lnTo>
                  <a:pt x="2887" y="3805"/>
                </a:lnTo>
                <a:cubicBezTo>
                  <a:pt x="3381" y="4347"/>
                  <a:pt x="3858" y="4900"/>
                  <a:pt x="4304" y="5478"/>
                </a:cubicBezTo>
                <a:cubicBezTo>
                  <a:pt x="4316" y="5490"/>
                  <a:pt x="4334" y="5495"/>
                  <a:pt x="4346" y="5495"/>
                </a:cubicBezTo>
                <a:cubicBezTo>
                  <a:pt x="4358" y="5495"/>
                  <a:pt x="4370" y="5490"/>
                  <a:pt x="4376" y="5484"/>
                </a:cubicBezTo>
                <a:cubicBezTo>
                  <a:pt x="4399" y="5466"/>
                  <a:pt x="4399" y="5436"/>
                  <a:pt x="4388" y="5418"/>
                </a:cubicBezTo>
                <a:cubicBezTo>
                  <a:pt x="3935" y="4841"/>
                  <a:pt x="3465" y="4287"/>
                  <a:pt x="2965" y="3751"/>
                </a:cubicBezTo>
                <a:cubicBezTo>
                  <a:pt x="3810" y="3650"/>
                  <a:pt x="4649" y="3513"/>
                  <a:pt x="5477" y="3329"/>
                </a:cubicBezTo>
                <a:cubicBezTo>
                  <a:pt x="5507" y="3323"/>
                  <a:pt x="5519" y="3293"/>
                  <a:pt x="5513" y="3269"/>
                </a:cubicBezTo>
                <a:cubicBezTo>
                  <a:pt x="5508" y="3244"/>
                  <a:pt x="5490" y="3232"/>
                  <a:pt x="5467" y="3232"/>
                </a:cubicBezTo>
                <a:cubicBezTo>
                  <a:pt x="5463" y="3232"/>
                  <a:pt x="5458" y="3232"/>
                  <a:pt x="5453" y="3233"/>
                </a:cubicBezTo>
                <a:cubicBezTo>
                  <a:pt x="4614" y="3418"/>
                  <a:pt x="3768" y="3555"/>
                  <a:pt x="2911" y="3656"/>
                </a:cubicBezTo>
                <a:lnTo>
                  <a:pt x="3965" y="1971"/>
                </a:lnTo>
                <a:cubicBezTo>
                  <a:pt x="3983" y="1953"/>
                  <a:pt x="3977" y="1918"/>
                  <a:pt x="3953" y="1906"/>
                </a:cubicBezTo>
                <a:cubicBezTo>
                  <a:pt x="3945" y="1900"/>
                  <a:pt x="3936" y="1897"/>
                  <a:pt x="3928" y="1897"/>
                </a:cubicBezTo>
                <a:cubicBezTo>
                  <a:pt x="3911" y="1897"/>
                  <a:pt x="3893" y="1908"/>
                  <a:pt x="3882" y="1924"/>
                </a:cubicBezTo>
                <a:lnTo>
                  <a:pt x="2887" y="3507"/>
                </a:lnTo>
                <a:cubicBezTo>
                  <a:pt x="2893" y="2352"/>
                  <a:pt x="2935" y="1197"/>
                  <a:pt x="3000" y="54"/>
                </a:cubicBezTo>
                <a:cubicBezTo>
                  <a:pt x="3006" y="31"/>
                  <a:pt x="2983" y="7"/>
                  <a:pt x="29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419258" y="3405500"/>
            <a:ext cx="336898" cy="352806"/>
          </a:xfrm>
          <a:custGeom>
            <a:avLst/>
            <a:gdLst/>
            <a:ahLst/>
            <a:cxnLst/>
            <a:rect l="l" t="t" r="r" b="b"/>
            <a:pathLst>
              <a:path w="5358" h="5611" extrusionOk="0">
                <a:moveTo>
                  <a:pt x="3435" y="176"/>
                </a:moveTo>
                <a:cubicBezTo>
                  <a:pt x="3417" y="729"/>
                  <a:pt x="3364" y="1277"/>
                  <a:pt x="3286" y="1819"/>
                </a:cubicBezTo>
                <a:cubicBezTo>
                  <a:pt x="2977" y="1664"/>
                  <a:pt x="2655" y="1509"/>
                  <a:pt x="2346" y="1360"/>
                </a:cubicBezTo>
                <a:cubicBezTo>
                  <a:pt x="2709" y="955"/>
                  <a:pt x="3078" y="551"/>
                  <a:pt x="3435" y="176"/>
                </a:cubicBezTo>
                <a:close/>
                <a:moveTo>
                  <a:pt x="732" y="789"/>
                </a:moveTo>
                <a:lnTo>
                  <a:pt x="732" y="789"/>
                </a:lnTo>
                <a:cubicBezTo>
                  <a:pt x="1095" y="908"/>
                  <a:pt x="1613" y="1128"/>
                  <a:pt x="2179" y="1396"/>
                </a:cubicBezTo>
                <a:cubicBezTo>
                  <a:pt x="2030" y="1563"/>
                  <a:pt x="1881" y="1729"/>
                  <a:pt x="1732" y="1896"/>
                </a:cubicBezTo>
                <a:cubicBezTo>
                  <a:pt x="1584" y="2063"/>
                  <a:pt x="1429" y="2235"/>
                  <a:pt x="1280" y="2408"/>
                </a:cubicBezTo>
                <a:lnTo>
                  <a:pt x="732" y="789"/>
                </a:lnTo>
                <a:close/>
                <a:moveTo>
                  <a:pt x="3364" y="1967"/>
                </a:moveTo>
                <a:cubicBezTo>
                  <a:pt x="4131" y="2354"/>
                  <a:pt x="4834" y="2724"/>
                  <a:pt x="5173" y="2920"/>
                </a:cubicBezTo>
                <a:cubicBezTo>
                  <a:pt x="4483" y="3057"/>
                  <a:pt x="3792" y="3188"/>
                  <a:pt x="3096" y="3301"/>
                </a:cubicBezTo>
                <a:cubicBezTo>
                  <a:pt x="3209" y="2860"/>
                  <a:pt x="3298" y="2420"/>
                  <a:pt x="3364" y="1967"/>
                </a:cubicBezTo>
                <a:close/>
                <a:moveTo>
                  <a:pt x="2274" y="1438"/>
                </a:moveTo>
                <a:cubicBezTo>
                  <a:pt x="2602" y="1592"/>
                  <a:pt x="2941" y="1759"/>
                  <a:pt x="3274" y="1920"/>
                </a:cubicBezTo>
                <a:cubicBezTo>
                  <a:pt x="3203" y="2390"/>
                  <a:pt x="3108" y="2860"/>
                  <a:pt x="2988" y="3319"/>
                </a:cubicBezTo>
                <a:cubicBezTo>
                  <a:pt x="2548" y="3396"/>
                  <a:pt x="2101" y="3468"/>
                  <a:pt x="1661" y="3533"/>
                </a:cubicBezTo>
                <a:lnTo>
                  <a:pt x="1316" y="2515"/>
                </a:lnTo>
                <a:cubicBezTo>
                  <a:pt x="1482" y="2331"/>
                  <a:pt x="1643" y="2146"/>
                  <a:pt x="1810" y="1962"/>
                </a:cubicBezTo>
                <a:cubicBezTo>
                  <a:pt x="1965" y="1789"/>
                  <a:pt x="2119" y="1610"/>
                  <a:pt x="2274" y="1438"/>
                </a:cubicBezTo>
                <a:close/>
                <a:moveTo>
                  <a:pt x="1238" y="2598"/>
                </a:moveTo>
                <a:lnTo>
                  <a:pt x="1560" y="3545"/>
                </a:lnTo>
                <a:cubicBezTo>
                  <a:pt x="1101" y="3616"/>
                  <a:pt x="643" y="3682"/>
                  <a:pt x="185" y="3741"/>
                </a:cubicBezTo>
                <a:cubicBezTo>
                  <a:pt x="536" y="3378"/>
                  <a:pt x="887" y="2991"/>
                  <a:pt x="1238" y="2598"/>
                </a:cubicBezTo>
                <a:close/>
                <a:moveTo>
                  <a:pt x="2965" y="3426"/>
                </a:moveTo>
                <a:lnTo>
                  <a:pt x="2965" y="3426"/>
                </a:lnTo>
                <a:cubicBezTo>
                  <a:pt x="2786" y="4105"/>
                  <a:pt x="2566" y="4771"/>
                  <a:pt x="2298" y="5420"/>
                </a:cubicBezTo>
                <a:lnTo>
                  <a:pt x="1691" y="3628"/>
                </a:lnTo>
                <a:cubicBezTo>
                  <a:pt x="2113" y="3563"/>
                  <a:pt x="2542" y="3497"/>
                  <a:pt x="2965" y="3426"/>
                </a:cubicBezTo>
                <a:close/>
                <a:moveTo>
                  <a:pt x="3497" y="1"/>
                </a:moveTo>
                <a:cubicBezTo>
                  <a:pt x="3483" y="1"/>
                  <a:pt x="3467" y="6"/>
                  <a:pt x="3459" y="15"/>
                </a:cubicBezTo>
                <a:cubicBezTo>
                  <a:pt x="3060" y="420"/>
                  <a:pt x="2655" y="866"/>
                  <a:pt x="2250" y="1319"/>
                </a:cubicBezTo>
                <a:cubicBezTo>
                  <a:pt x="1619" y="1021"/>
                  <a:pt x="1036" y="777"/>
                  <a:pt x="667" y="664"/>
                </a:cubicBezTo>
                <a:lnTo>
                  <a:pt x="661" y="664"/>
                </a:lnTo>
                <a:cubicBezTo>
                  <a:pt x="661" y="664"/>
                  <a:pt x="655" y="658"/>
                  <a:pt x="655" y="658"/>
                </a:cubicBezTo>
                <a:cubicBezTo>
                  <a:pt x="649" y="664"/>
                  <a:pt x="649" y="664"/>
                  <a:pt x="643" y="664"/>
                </a:cubicBezTo>
                <a:lnTo>
                  <a:pt x="631" y="664"/>
                </a:lnTo>
                <a:cubicBezTo>
                  <a:pt x="631" y="664"/>
                  <a:pt x="625" y="670"/>
                  <a:pt x="625" y="670"/>
                </a:cubicBezTo>
                <a:cubicBezTo>
                  <a:pt x="625" y="670"/>
                  <a:pt x="619" y="676"/>
                  <a:pt x="619" y="676"/>
                </a:cubicBezTo>
                <a:cubicBezTo>
                  <a:pt x="613" y="676"/>
                  <a:pt x="613" y="682"/>
                  <a:pt x="613" y="682"/>
                </a:cubicBezTo>
                <a:cubicBezTo>
                  <a:pt x="613" y="688"/>
                  <a:pt x="607" y="688"/>
                  <a:pt x="607" y="694"/>
                </a:cubicBezTo>
                <a:cubicBezTo>
                  <a:pt x="607" y="699"/>
                  <a:pt x="607" y="699"/>
                  <a:pt x="607" y="699"/>
                </a:cubicBezTo>
                <a:cubicBezTo>
                  <a:pt x="607" y="705"/>
                  <a:pt x="607" y="705"/>
                  <a:pt x="607" y="711"/>
                </a:cubicBezTo>
                <a:cubicBezTo>
                  <a:pt x="607" y="711"/>
                  <a:pt x="607" y="717"/>
                  <a:pt x="607" y="723"/>
                </a:cubicBezTo>
                <a:lnTo>
                  <a:pt x="1203" y="2491"/>
                </a:lnTo>
                <a:cubicBezTo>
                  <a:pt x="804" y="2932"/>
                  <a:pt x="405" y="3372"/>
                  <a:pt x="12" y="3771"/>
                </a:cubicBezTo>
                <a:cubicBezTo>
                  <a:pt x="12" y="3771"/>
                  <a:pt x="12" y="3771"/>
                  <a:pt x="12" y="3777"/>
                </a:cubicBezTo>
                <a:cubicBezTo>
                  <a:pt x="12" y="3777"/>
                  <a:pt x="12" y="3783"/>
                  <a:pt x="6" y="3783"/>
                </a:cubicBezTo>
                <a:cubicBezTo>
                  <a:pt x="6" y="3783"/>
                  <a:pt x="6" y="3789"/>
                  <a:pt x="6" y="3789"/>
                </a:cubicBezTo>
                <a:cubicBezTo>
                  <a:pt x="0" y="3795"/>
                  <a:pt x="0" y="3795"/>
                  <a:pt x="0" y="3801"/>
                </a:cubicBezTo>
                <a:cubicBezTo>
                  <a:pt x="0" y="3801"/>
                  <a:pt x="0" y="3807"/>
                  <a:pt x="0" y="3813"/>
                </a:cubicBezTo>
                <a:cubicBezTo>
                  <a:pt x="0" y="3813"/>
                  <a:pt x="0" y="3819"/>
                  <a:pt x="6" y="3819"/>
                </a:cubicBezTo>
                <a:cubicBezTo>
                  <a:pt x="6" y="3825"/>
                  <a:pt x="6" y="3825"/>
                  <a:pt x="6" y="3831"/>
                </a:cubicBezTo>
                <a:cubicBezTo>
                  <a:pt x="6" y="3831"/>
                  <a:pt x="12" y="3837"/>
                  <a:pt x="12" y="3837"/>
                </a:cubicBezTo>
                <a:cubicBezTo>
                  <a:pt x="12" y="3837"/>
                  <a:pt x="12" y="3843"/>
                  <a:pt x="18" y="3843"/>
                </a:cubicBezTo>
                <a:cubicBezTo>
                  <a:pt x="18" y="3849"/>
                  <a:pt x="24" y="3849"/>
                  <a:pt x="30" y="3855"/>
                </a:cubicBezTo>
                <a:lnTo>
                  <a:pt x="54" y="3855"/>
                </a:lnTo>
                <a:cubicBezTo>
                  <a:pt x="566" y="3789"/>
                  <a:pt x="1078" y="3718"/>
                  <a:pt x="1595" y="3640"/>
                </a:cubicBezTo>
                <a:lnTo>
                  <a:pt x="2244" y="5581"/>
                </a:lnTo>
                <a:cubicBezTo>
                  <a:pt x="2250" y="5587"/>
                  <a:pt x="2256" y="5593"/>
                  <a:pt x="2262" y="5599"/>
                </a:cubicBezTo>
                <a:cubicBezTo>
                  <a:pt x="2262" y="5599"/>
                  <a:pt x="2268" y="5605"/>
                  <a:pt x="2268" y="5605"/>
                </a:cubicBezTo>
                <a:cubicBezTo>
                  <a:pt x="2268" y="5605"/>
                  <a:pt x="2274" y="5605"/>
                  <a:pt x="2274" y="5611"/>
                </a:cubicBezTo>
                <a:lnTo>
                  <a:pt x="2310" y="5611"/>
                </a:lnTo>
                <a:cubicBezTo>
                  <a:pt x="2310" y="5611"/>
                  <a:pt x="2316" y="5605"/>
                  <a:pt x="2316" y="5605"/>
                </a:cubicBezTo>
                <a:cubicBezTo>
                  <a:pt x="2316" y="5605"/>
                  <a:pt x="2322" y="5605"/>
                  <a:pt x="2322" y="5599"/>
                </a:cubicBezTo>
                <a:cubicBezTo>
                  <a:pt x="2328" y="5599"/>
                  <a:pt x="2334" y="5593"/>
                  <a:pt x="2340" y="5581"/>
                </a:cubicBezTo>
                <a:cubicBezTo>
                  <a:pt x="2637" y="4873"/>
                  <a:pt x="2881" y="4146"/>
                  <a:pt x="3072" y="3408"/>
                </a:cubicBezTo>
                <a:cubicBezTo>
                  <a:pt x="3822" y="3283"/>
                  <a:pt x="4572" y="3146"/>
                  <a:pt x="5316" y="2997"/>
                </a:cubicBezTo>
                <a:cubicBezTo>
                  <a:pt x="5334" y="2991"/>
                  <a:pt x="5352" y="2974"/>
                  <a:pt x="5352" y="2956"/>
                </a:cubicBezTo>
                <a:cubicBezTo>
                  <a:pt x="5358" y="2938"/>
                  <a:pt x="5352" y="2914"/>
                  <a:pt x="5334" y="2902"/>
                </a:cubicBezTo>
                <a:cubicBezTo>
                  <a:pt x="5054" y="2729"/>
                  <a:pt x="4262" y="2307"/>
                  <a:pt x="3381" y="1866"/>
                </a:cubicBezTo>
                <a:cubicBezTo>
                  <a:pt x="3471" y="1265"/>
                  <a:pt x="3524" y="664"/>
                  <a:pt x="3542" y="51"/>
                </a:cubicBezTo>
                <a:cubicBezTo>
                  <a:pt x="3542" y="33"/>
                  <a:pt x="3530" y="15"/>
                  <a:pt x="3512" y="3"/>
                </a:cubicBezTo>
                <a:cubicBezTo>
                  <a:pt x="3508" y="1"/>
                  <a:pt x="3502" y="1"/>
                  <a:pt x="349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58" name="Google Shape;58;p3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864075" y="2200250"/>
            <a:ext cx="3274800" cy="15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title" idx="2" hasCustomPrompt="1"/>
          </p:nvPr>
        </p:nvSpPr>
        <p:spPr>
          <a:xfrm>
            <a:off x="1092675" y="991775"/>
            <a:ext cx="15366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2" name="Google Shape;102;p3"/>
          <p:cNvSpPr txBox="1">
            <a:spLocks noGrp="1"/>
          </p:cNvSpPr>
          <p:nvPr>
            <p:ph type="subTitle" idx="1"/>
          </p:nvPr>
        </p:nvSpPr>
        <p:spPr>
          <a:xfrm>
            <a:off x="864075" y="3775150"/>
            <a:ext cx="3274800" cy="7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4" name="Google Shape;434;p13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435" name="Google Shape;435;p13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3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3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3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3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3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3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3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3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3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3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3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3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3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3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3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3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3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3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3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3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3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3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3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3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3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3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3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3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3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3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3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3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3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3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3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3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3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5427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78" name="Google Shape;478;p13"/>
          <p:cNvSpPr txBox="1">
            <a:spLocks noGrp="1"/>
          </p:cNvSpPr>
          <p:nvPr>
            <p:ph type="subTitle" idx="1"/>
          </p:nvPr>
        </p:nvSpPr>
        <p:spPr>
          <a:xfrm>
            <a:off x="816725" y="2170325"/>
            <a:ext cx="23055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9" name="Google Shape;479;p13"/>
          <p:cNvSpPr txBox="1">
            <a:spLocks noGrp="1"/>
          </p:cNvSpPr>
          <p:nvPr>
            <p:ph type="subTitle" idx="2"/>
          </p:nvPr>
        </p:nvSpPr>
        <p:spPr>
          <a:xfrm>
            <a:off x="3426000" y="2170325"/>
            <a:ext cx="23055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0" name="Google Shape;480;p13"/>
          <p:cNvSpPr txBox="1">
            <a:spLocks noGrp="1"/>
          </p:cNvSpPr>
          <p:nvPr>
            <p:ph type="subTitle" idx="3"/>
          </p:nvPr>
        </p:nvSpPr>
        <p:spPr>
          <a:xfrm>
            <a:off x="816725" y="4075075"/>
            <a:ext cx="23055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13"/>
          <p:cNvSpPr txBox="1">
            <a:spLocks noGrp="1"/>
          </p:cNvSpPr>
          <p:nvPr>
            <p:ph type="subTitle" idx="4"/>
          </p:nvPr>
        </p:nvSpPr>
        <p:spPr>
          <a:xfrm>
            <a:off x="3426000" y="4075075"/>
            <a:ext cx="23055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13"/>
          <p:cNvSpPr txBox="1">
            <a:spLocks noGrp="1"/>
          </p:cNvSpPr>
          <p:nvPr>
            <p:ph type="subTitle" idx="5"/>
          </p:nvPr>
        </p:nvSpPr>
        <p:spPr>
          <a:xfrm>
            <a:off x="6118550" y="2170325"/>
            <a:ext cx="23055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13"/>
          <p:cNvSpPr txBox="1">
            <a:spLocks noGrp="1"/>
          </p:cNvSpPr>
          <p:nvPr>
            <p:ph type="subTitle" idx="6"/>
          </p:nvPr>
        </p:nvSpPr>
        <p:spPr>
          <a:xfrm>
            <a:off x="6125275" y="4075075"/>
            <a:ext cx="23055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13"/>
          <p:cNvSpPr txBox="1">
            <a:spLocks noGrp="1"/>
          </p:cNvSpPr>
          <p:nvPr>
            <p:ph type="title" idx="7" hasCustomPrompt="1"/>
          </p:nvPr>
        </p:nvSpPr>
        <p:spPr>
          <a:xfrm>
            <a:off x="1595406" y="1327863"/>
            <a:ext cx="734700" cy="448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5" name="Google Shape;485;p13"/>
          <p:cNvSpPr txBox="1">
            <a:spLocks noGrp="1"/>
          </p:cNvSpPr>
          <p:nvPr>
            <p:ph type="title" idx="8" hasCustomPrompt="1"/>
          </p:nvPr>
        </p:nvSpPr>
        <p:spPr>
          <a:xfrm>
            <a:off x="1602131" y="3231124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6" name="Google Shape;486;p13"/>
          <p:cNvSpPr txBox="1">
            <a:spLocks noGrp="1"/>
          </p:cNvSpPr>
          <p:nvPr>
            <p:ph type="title" idx="9" hasCustomPrompt="1"/>
          </p:nvPr>
        </p:nvSpPr>
        <p:spPr>
          <a:xfrm>
            <a:off x="4204672" y="1328163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7" name="Google Shape;487;p13"/>
          <p:cNvSpPr txBox="1">
            <a:spLocks noGrp="1"/>
          </p:cNvSpPr>
          <p:nvPr>
            <p:ph type="title" idx="13" hasCustomPrompt="1"/>
          </p:nvPr>
        </p:nvSpPr>
        <p:spPr>
          <a:xfrm>
            <a:off x="4211397" y="3231124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8" name="Google Shape;488;p13"/>
          <p:cNvSpPr txBox="1">
            <a:spLocks noGrp="1"/>
          </p:cNvSpPr>
          <p:nvPr>
            <p:ph type="title" idx="14" hasCustomPrompt="1"/>
          </p:nvPr>
        </p:nvSpPr>
        <p:spPr>
          <a:xfrm>
            <a:off x="6903948" y="1328763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89" name="Google Shape;489;p13"/>
          <p:cNvSpPr txBox="1">
            <a:spLocks noGrp="1"/>
          </p:cNvSpPr>
          <p:nvPr>
            <p:ph type="title" idx="15" hasCustomPrompt="1"/>
          </p:nvPr>
        </p:nvSpPr>
        <p:spPr>
          <a:xfrm>
            <a:off x="6910673" y="3231124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90" name="Google Shape;490;p13"/>
          <p:cNvSpPr txBox="1">
            <a:spLocks noGrp="1"/>
          </p:cNvSpPr>
          <p:nvPr>
            <p:ph type="subTitle" idx="16"/>
          </p:nvPr>
        </p:nvSpPr>
        <p:spPr>
          <a:xfrm>
            <a:off x="810006" y="1932376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7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1" name="Google Shape;491;p13"/>
          <p:cNvSpPr txBox="1">
            <a:spLocks noGrp="1"/>
          </p:cNvSpPr>
          <p:nvPr>
            <p:ph type="subTitle" idx="17"/>
          </p:nvPr>
        </p:nvSpPr>
        <p:spPr>
          <a:xfrm>
            <a:off x="3419272" y="1932376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7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2" name="Google Shape;492;p13"/>
          <p:cNvSpPr txBox="1">
            <a:spLocks noGrp="1"/>
          </p:cNvSpPr>
          <p:nvPr>
            <p:ph type="subTitle" idx="18"/>
          </p:nvPr>
        </p:nvSpPr>
        <p:spPr>
          <a:xfrm>
            <a:off x="6118548" y="1932376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7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3" name="Google Shape;493;p13"/>
          <p:cNvSpPr txBox="1">
            <a:spLocks noGrp="1"/>
          </p:cNvSpPr>
          <p:nvPr>
            <p:ph type="subTitle" idx="19"/>
          </p:nvPr>
        </p:nvSpPr>
        <p:spPr>
          <a:xfrm>
            <a:off x="816731" y="3836898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7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4" name="Google Shape;494;p13"/>
          <p:cNvSpPr txBox="1">
            <a:spLocks noGrp="1"/>
          </p:cNvSpPr>
          <p:nvPr>
            <p:ph type="subTitle" idx="20"/>
          </p:nvPr>
        </p:nvSpPr>
        <p:spPr>
          <a:xfrm>
            <a:off x="3425997" y="3836898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7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5" name="Google Shape;495;p13"/>
          <p:cNvSpPr txBox="1">
            <a:spLocks noGrp="1"/>
          </p:cNvSpPr>
          <p:nvPr>
            <p:ph type="subTitle" idx="21"/>
          </p:nvPr>
        </p:nvSpPr>
        <p:spPr>
          <a:xfrm>
            <a:off x="6125273" y="3836898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7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6" name="Google Shape;496;p13"/>
          <p:cNvSpPr/>
          <p:nvPr/>
        </p:nvSpPr>
        <p:spPr>
          <a:xfrm>
            <a:off x="84823" y="147654"/>
            <a:ext cx="347021" cy="500945"/>
          </a:xfrm>
          <a:custGeom>
            <a:avLst/>
            <a:gdLst/>
            <a:ahLst/>
            <a:cxnLst/>
            <a:rect l="l" t="t" r="r" b="b"/>
            <a:pathLst>
              <a:path w="5519" h="7967" extrusionOk="0">
                <a:moveTo>
                  <a:pt x="2953" y="1"/>
                </a:moveTo>
                <a:cubicBezTo>
                  <a:pt x="2929" y="1"/>
                  <a:pt x="2905" y="25"/>
                  <a:pt x="2905" y="48"/>
                </a:cubicBezTo>
                <a:cubicBezTo>
                  <a:pt x="2834" y="1215"/>
                  <a:pt x="2798" y="2382"/>
                  <a:pt x="2786" y="3555"/>
                </a:cubicBezTo>
                <a:cubicBezTo>
                  <a:pt x="2298" y="3037"/>
                  <a:pt x="1792" y="2537"/>
                  <a:pt x="1262" y="2061"/>
                </a:cubicBezTo>
                <a:cubicBezTo>
                  <a:pt x="1254" y="2052"/>
                  <a:pt x="1242" y="2048"/>
                  <a:pt x="1229" y="2048"/>
                </a:cubicBezTo>
                <a:cubicBezTo>
                  <a:pt x="1215" y="2048"/>
                  <a:pt x="1200" y="2054"/>
                  <a:pt x="1191" y="2067"/>
                </a:cubicBezTo>
                <a:cubicBezTo>
                  <a:pt x="1173" y="2084"/>
                  <a:pt x="1173" y="2114"/>
                  <a:pt x="1197" y="2132"/>
                </a:cubicBezTo>
                <a:cubicBezTo>
                  <a:pt x="1738" y="2626"/>
                  <a:pt x="2262" y="3138"/>
                  <a:pt x="2762" y="3674"/>
                </a:cubicBezTo>
                <a:cubicBezTo>
                  <a:pt x="1914" y="3764"/>
                  <a:pt x="1059" y="3811"/>
                  <a:pt x="205" y="3811"/>
                </a:cubicBezTo>
                <a:cubicBezTo>
                  <a:pt x="155" y="3811"/>
                  <a:pt x="104" y="3811"/>
                  <a:pt x="54" y="3811"/>
                </a:cubicBezTo>
                <a:cubicBezTo>
                  <a:pt x="24" y="3811"/>
                  <a:pt x="6" y="3835"/>
                  <a:pt x="6" y="3858"/>
                </a:cubicBezTo>
                <a:cubicBezTo>
                  <a:pt x="0" y="3888"/>
                  <a:pt x="24" y="3912"/>
                  <a:pt x="54" y="3912"/>
                </a:cubicBezTo>
                <a:lnTo>
                  <a:pt x="161" y="3912"/>
                </a:lnTo>
                <a:cubicBezTo>
                  <a:pt x="1018" y="3912"/>
                  <a:pt x="1869" y="3864"/>
                  <a:pt x="2715" y="3775"/>
                </a:cubicBezTo>
                <a:lnTo>
                  <a:pt x="2715" y="3775"/>
                </a:lnTo>
                <a:lnTo>
                  <a:pt x="1220" y="6156"/>
                </a:lnTo>
                <a:cubicBezTo>
                  <a:pt x="1209" y="6180"/>
                  <a:pt x="1215" y="6210"/>
                  <a:pt x="1238" y="6222"/>
                </a:cubicBezTo>
                <a:cubicBezTo>
                  <a:pt x="1244" y="6228"/>
                  <a:pt x="1256" y="6228"/>
                  <a:pt x="1262" y="6228"/>
                </a:cubicBezTo>
                <a:cubicBezTo>
                  <a:pt x="1280" y="6228"/>
                  <a:pt x="1298" y="6222"/>
                  <a:pt x="1304" y="6210"/>
                </a:cubicBezTo>
                <a:lnTo>
                  <a:pt x="2786" y="3852"/>
                </a:lnTo>
                <a:cubicBezTo>
                  <a:pt x="2786" y="5210"/>
                  <a:pt x="2822" y="6567"/>
                  <a:pt x="2905" y="7918"/>
                </a:cubicBezTo>
                <a:cubicBezTo>
                  <a:pt x="2911" y="7942"/>
                  <a:pt x="2929" y="7966"/>
                  <a:pt x="2959" y="7966"/>
                </a:cubicBezTo>
                <a:cubicBezTo>
                  <a:pt x="2989" y="7960"/>
                  <a:pt x="3006" y="7942"/>
                  <a:pt x="3006" y="7912"/>
                </a:cubicBezTo>
                <a:cubicBezTo>
                  <a:pt x="2923" y="6549"/>
                  <a:pt x="2881" y="5180"/>
                  <a:pt x="2887" y="3805"/>
                </a:cubicBezTo>
                <a:lnTo>
                  <a:pt x="2887" y="3805"/>
                </a:lnTo>
                <a:cubicBezTo>
                  <a:pt x="3381" y="4347"/>
                  <a:pt x="3858" y="4900"/>
                  <a:pt x="4304" y="5478"/>
                </a:cubicBezTo>
                <a:cubicBezTo>
                  <a:pt x="4316" y="5490"/>
                  <a:pt x="4334" y="5495"/>
                  <a:pt x="4346" y="5495"/>
                </a:cubicBezTo>
                <a:cubicBezTo>
                  <a:pt x="4358" y="5495"/>
                  <a:pt x="4370" y="5490"/>
                  <a:pt x="4376" y="5484"/>
                </a:cubicBezTo>
                <a:cubicBezTo>
                  <a:pt x="4399" y="5466"/>
                  <a:pt x="4399" y="5436"/>
                  <a:pt x="4388" y="5418"/>
                </a:cubicBezTo>
                <a:cubicBezTo>
                  <a:pt x="3935" y="4841"/>
                  <a:pt x="3465" y="4287"/>
                  <a:pt x="2965" y="3751"/>
                </a:cubicBezTo>
                <a:cubicBezTo>
                  <a:pt x="3810" y="3650"/>
                  <a:pt x="4649" y="3513"/>
                  <a:pt x="5477" y="3329"/>
                </a:cubicBezTo>
                <a:cubicBezTo>
                  <a:pt x="5507" y="3323"/>
                  <a:pt x="5519" y="3293"/>
                  <a:pt x="5513" y="3269"/>
                </a:cubicBezTo>
                <a:cubicBezTo>
                  <a:pt x="5508" y="3244"/>
                  <a:pt x="5490" y="3232"/>
                  <a:pt x="5467" y="3232"/>
                </a:cubicBezTo>
                <a:cubicBezTo>
                  <a:pt x="5463" y="3232"/>
                  <a:pt x="5458" y="3232"/>
                  <a:pt x="5453" y="3233"/>
                </a:cubicBezTo>
                <a:cubicBezTo>
                  <a:pt x="4614" y="3418"/>
                  <a:pt x="3768" y="3555"/>
                  <a:pt x="2911" y="3656"/>
                </a:cubicBezTo>
                <a:lnTo>
                  <a:pt x="3965" y="1971"/>
                </a:lnTo>
                <a:cubicBezTo>
                  <a:pt x="3983" y="1953"/>
                  <a:pt x="3977" y="1918"/>
                  <a:pt x="3953" y="1906"/>
                </a:cubicBezTo>
                <a:cubicBezTo>
                  <a:pt x="3945" y="1900"/>
                  <a:pt x="3936" y="1897"/>
                  <a:pt x="3928" y="1897"/>
                </a:cubicBezTo>
                <a:cubicBezTo>
                  <a:pt x="3911" y="1897"/>
                  <a:pt x="3893" y="1908"/>
                  <a:pt x="3882" y="1924"/>
                </a:cubicBezTo>
                <a:lnTo>
                  <a:pt x="2887" y="3507"/>
                </a:lnTo>
                <a:cubicBezTo>
                  <a:pt x="2893" y="2352"/>
                  <a:pt x="2935" y="1197"/>
                  <a:pt x="3000" y="54"/>
                </a:cubicBezTo>
                <a:cubicBezTo>
                  <a:pt x="3006" y="31"/>
                  <a:pt x="2983" y="7"/>
                  <a:pt x="29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13"/>
          <p:cNvSpPr/>
          <p:nvPr/>
        </p:nvSpPr>
        <p:spPr>
          <a:xfrm>
            <a:off x="8686617" y="4767242"/>
            <a:ext cx="168512" cy="188947"/>
          </a:xfrm>
          <a:custGeom>
            <a:avLst/>
            <a:gdLst/>
            <a:ahLst/>
            <a:cxnLst/>
            <a:rect l="l" t="t" r="r" b="b"/>
            <a:pathLst>
              <a:path w="2680" h="3005" extrusionOk="0">
                <a:moveTo>
                  <a:pt x="393" y="0"/>
                </a:moveTo>
                <a:cubicBezTo>
                  <a:pt x="383" y="0"/>
                  <a:pt x="373" y="3"/>
                  <a:pt x="363" y="11"/>
                </a:cubicBezTo>
                <a:cubicBezTo>
                  <a:pt x="340" y="22"/>
                  <a:pt x="334" y="52"/>
                  <a:pt x="351" y="76"/>
                </a:cubicBezTo>
                <a:lnTo>
                  <a:pt x="1209" y="1380"/>
                </a:lnTo>
                <a:cubicBezTo>
                  <a:pt x="828" y="1290"/>
                  <a:pt x="447" y="1237"/>
                  <a:pt x="54" y="1201"/>
                </a:cubicBezTo>
                <a:cubicBezTo>
                  <a:pt x="30" y="1201"/>
                  <a:pt x="6" y="1219"/>
                  <a:pt x="0" y="1249"/>
                </a:cubicBezTo>
                <a:cubicBezTo>
                  <a:pt x="0" y="1273"/>
                  <a:pt x="18" y="1296"/>
                  <a:pt x="48" y="1302"/>
                </a:cubicBezTo>
                <a:cubicBezTo>
                  <a:pt x="435" y="1332"/>
                  <a:pt x="816" y="1392"/>
                  <a:pt x="1191" y="1475"/>
                </a:cubicBezTo>
                <a:cubicBezTo>
                  <a:pt x="804" y="1761"/>
                  <a:pt x="429" y="2064"/>
                  <a:pt x="66" y="2380"/>
                </a:cubicBezTo>
                <a:cubicBezTo>
                  <a:pt x="48" y="2398"/>
                  <a:pt x="42" y="2427"/>
                  <a:pt x="60" y="2451"/>
                </a:cubicBezTo>
                <a:cubicBezTo>
                  <a:pt x="72" y="2457"/>
                  <a:pt x="84" y="2463"/>
                  <a:pt x="95" y="2463"/>
                </a:cubicBezTo>
                <a:cubicBezTo>
                  <a:pt x="107" y="2463"/>
                  <a:pt x="119" y="2463"/>
                  <a:pt x="131" y="2451"/>
                </a:cubicBezTo>
                <a:cubicBezTo>
                  <a:pt x="500" y="2136"/>
                  <a:pt x="881" y="1826"/>
                  <a:pt x="1274" y="1535"/>
                </a:cubicBezTo>
                <a:lnTo>
                  <a:pt x="1340" y="2755"/>
                </a:lnTo>
                <a:cubicBezTo>
                  <a:pt x="1340" y="2779"/>
                  <a:pt x="1363" y="2803"/>
                  <a:pt x="1387" y="2803"/>
                </a:cubicBezTo>
                <a:lnTo>
                  <a:pt x="1393" y="2803"/>
                </a:lnTo>
                <a:cubicBezTo>
                  <a:pt x="1417" y="2797"/>
                  <a:pt x="1441" y="2773"/>
                  <a:pt x="1435" y="2749"/>
                </a:cubicBezTo>
                <a:lnTo>
                  <a:pt x="1375" y="1630"/>
                </a:lnTo>
                <a:lnTo>
                  <a:pt x="2268" y="2981"/>
                </a:lnTo>
                <a:cubicBezTo>
                  <a:pt x="2280" y="2993"/>
                  <a:pt x="2298" y="3005"/>
                  <a:pt x="2310" y="3005"/>
                </a:cubicBezTo>
                <a:cubicBezTo>
                  <a:pt x="2322" y="3005"/>
                  <a:pt x="2334" y="2999"/>
                  <a:pt x="2340" y="2993"/>
                </a:cubicBezTo>
                <a:cubicBezTo>
                  <a:pt x="2364" y="2981"/>
                  <a:pt x="2370" y="2951"/>
                  <a:pt x="2352" y="2928"/>
                </a:cubicBezTo>
                <a:lnTo>
                  <a:pt x="1429" y="1535"/>
                </a:lnTo>
                <a:lnTo>
                  <a:pt x="1429" y="1535"/>
                </a:lnTo>
                <a:cubicBezTo>
                  <a:pt x="1780" y="1618"/>
                  <a:pt x="2119" y="1725"/>
                  <a:pt x="2453" y="1856"/>
                </a:cubicBezTo>
                <a:cubicBezTo>
                  <a:pt x="2459" y="1862"/>
                  <a:pt x="2465" y="1862"/>
                  <a:pt x="2471" y="1862"/>
                </a:cubicBezTo>
                <a:cubicBezTo>
                  <a:pt x="2495" y="1862"/>
                  <a:pt x="2512" y="1850"/>
                  <a:pt x="2518" y="1832"/>
                </a:cubicBezTo>
                <a:cubicBezTo>
                  <a:pt x="2530" y="1802"/>
                  <a:pt x="2518" y="1779"/>
                  <a:pt x="2489" y="1767"/>
                </a:cubicBezTo>
                <a:cubicBezTo>
                  <a:pt x="2143" y="1630"/>
                  <a:pt x="1786" y="1517"/>
                  <a:pt x="1423" y="1427"/>
                </a:cubicBezTo>
                <a:cubicBezTo>
                  <a:pt x="1822" y="1142"/>
                  <a:pt x="2227" y="868"/>
                  <a:pt x="2649" y="612"/>
                </a:cubicBezTo>
                <a:cubicBezTo>
                  <a:pt x="2673" y="600"/>
                  <a:pt x="2679" y="564"/>
                  <a:pt x="2661" y="540"/>
                </a:cubicBezTo>
                <a:cubicBezTo>
                  <a:pt x="2653" y="529"/>
                  <a:pt x="2638" y="520"/>
                  <a:pt x="2622" y="520"/>
                </a:cubicBezTo>
                <a:cubicBezTo>
                  <a:pt x="2613" y="520"/>
                  <a:pt x="2604" y="522"/>
                  <a:pt x="2596" y="528"/>
                </a:cubicBezTo>
                <a:cubicBezTo>
                  <a:pt x="2173" y="784"/>
                  <a:pt x="1762" y="1058"/>
                  <a:pt x="1363" y="1350"/>
                </a:cubicBezTo>
                <a:lnTo>
                  <a:pt x="1298" y="201"/>
                </a:lnTo>
                <a:cubicBezTo>
                  <a:pt x="1298" y="171"/>
                  <a:pt x="1274" y="153"/>
                  <a:pt x="1250" y="153"/>
                </a:cubicBezTo>
                <a:cubicBezTo>
                  <a:pt x="1221" y="153"/>
                  <a:pt x="1203" y="177"/>
                  <a:pt x="1203" y="207"/>
                </a:cubicBezTo>
                <a:lnTo>
                  <a:pt x="1256" y="1273"/>
                </a:lnTo>
                <a:lnTo>
                  <a:pt x="435" y="22"/>
                </a:lnTo>
                <a:cubicBezTo>
                  <a:pt x="424" y="8"/>
                  <a:pt x="409" y="0"/>
                  <a:pt x="39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4_2"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2" name="Google Shape;732;p19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733" name="Google Shape;733;p19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9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9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9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9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9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9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9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9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9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9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9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9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9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9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9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9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9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9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9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9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9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9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9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9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9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9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9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9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9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9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9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9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9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9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9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9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9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9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9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9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9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5" name="Google Shape;775;p19"/>
          <p:cNvSpPr txBox="1">
            <a:spLocks noGrp="1"/>
          </p:cNvSpPr>
          <p:nvPr>
            <p:ph type="title"/>
          </p:nvPr>
        </p:nvSpPr>
        <p:spPr>
          <a:xfrm>
            <a:off x="720000" y="1731225"/>
            <a:ext cx="3936900" cy="66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76" name="Google Shape;776;p19"/>
          <p:cNvSpPr txBox="1">
            <a:spLocks noGrp="1"/>
          </p:cNvSpPr>
          <p:nvPr>
            <p:ph type="subTitle" idx="1"/>
          </p:nvPr>
        </p:nvSpPr>
        <p:spPr>
          <a:xfrm>
            <a:off x="720000" y="2317950"/>
            <a:ext cx="3936900" cy="12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CUSTOM_9_1_1_2"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3" name="Google Shape;1153;p27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1154" name="Google Shape;1154;p27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27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7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27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27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27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7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7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7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7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7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27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27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7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7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7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7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7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7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7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7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7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27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7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7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27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27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7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7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7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27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7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7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7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7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7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7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7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7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7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7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7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6" name="Google Shape;1196;p27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97" name="Google Shape;1197;p27"/>
          <p:cNvSpPr txBox="1">
            <a:spLocks noGrp="1"/>
          </p:cNvSpPr>
          <p:nvPr>
            <p:ph type="subTitle" idx="1"/>
          </p:nvPr>
        </p:nvSpPr>
        <p:spPr>
          <a:xfrm>
            <a:off x="2978700" y="1270325"/>
            <a:ext cx="3186600" cy="3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8" name="Google Shape;1198;p27"/>
          <p:cNvSpPr/>
          <p:nvPr/>
        </p:nvSpPr>
        <p:spPr>
          <a:xfrm>
            <a:off x="7662092" y="4691817"/>
            <a:ext cx="168512" cy="188947"/>
          </a:xfrm>
          <a:custGeom>
            <a:avLst/>
            <a:gdLst/>
            <a:ahLst/>
            <a:cxnLst/>
            <a:rect l="l" t="t" r="r" b="b"/>
            <a:pathLst>
              <a:path w="2680" h="3005" extrusionOk="0">
                <a:moveTo>
                  <a:pt x="393" y="0"/>
                </a:moveTo>
                <a:cubicBezTo>
                  <a:pt x="383" y="0"/>
                  <a:pt x="373" y="3"/>
                  <a:pt x="363" y="11"/>
                </a:cubicBezTo>
                <a:cubicBezTo>
                  <a:pt x="340" y="22"/>
                  <a:pt x="334" y="52"/>
                  <a:pt x="351" y="76"/>
                </a:cubicBezTo>
                <a:lnTo>
                  <a:pt x="1209" y="1380"/>
                </a:lnTo>
                <a:cubicBezTo>
                  <a:pt x="828" y="1290"/>
                  <a:pt x="447" y="1237"/>
                  <a:pt x="54" y="1201"/>
                </a:cubicBezTo>
                <a:cubicBezTo>
                  <a:pt x="30" y="1201"/>
                  <a:pt x="6" y="1219"/>
                  <a:pt x="0" y="1249"/>
                </a:cubicBezTo>
                <a:cubicBezTo>
                  <a:pt x="0" y="1273"/>
                  <a:pt x="18" y="1296"/>
                  <a:pt x="48" y="1302"/>
                </a:cubicBezTo>
                <a:cubicBezTo>
                  <a:pt x="435" y="1332"/>
                  <a:pt x="816" y="1392"/>
                  <a:pt x="1191" y="1475"/>
                </a:cubicBezTo>
                <a:cubicBezTo>
                  <a:pt x="804" y="1761"/>
                  <a:pt x="429" y="2064"/>
                  <a:pt x="66" y="2380"/>
                </a:cubicBezTo>
                <a:cubicBezTo>
                  <a:pt x="48" y="2398"/>
                  <a:pt x="42" y="2427"/>
                  <a:pt x="60" y="2451"/>
                </a:cubicBezTo>
                <a:cubicBezTo>
                  <a:pt x="72" y="2457"/>
                  <a:pt x="84" y="2463"/>
                  <a:pt x="95" y="2463"/>
                </a:cubicBezTo>
                <a:cubicBezTo>
                  <a:pt x="107" y="2463"/>
                  <a:pt x="119" y="2463"/>
                  <a:pt x="131" y="2451"/>
                </a:cubicBezTo>
                <a:cubicBezTo>
                  <a:pt x="500" y="2136"/>
                  <a:pt x="881" y="1826"/>
                  <a:pt x="1274" y="1535"/>
                </a:cubicBezTo>
                <a:lnTo>
                  <a:pt x="1340" y="2755"/>
                </a:lnTo>
                <a:cubicBezTo>
                  <a:pt x="1340" y="2779"/>
                  <a:pt x="1363" y="2803"/>
                  <a:pt x="1387" y="2803"/>
                </a:cubicBezTo>
                <a:lnTo>
                  <a:pt x="1393" y="2803"/>
                </a:lnTo>
                <a:cubicBezTo>
                  <a:pt x="1417" y="2797"/>
                  <a:pt x="1441" y="2773"/>
                  <a:pt x="1435" y="2749"/>
                </a:cubicBezTo>
                <a:lnTo>
                  <a:pt x="1375" y="1630"/>
                </a:lnTo>
                <a:lnTo>
                  <a:pt x="2268" y="2981"/>
                </a:lnTo>
                <a:cubicBezTo>
                  <a:pt x="2280" y="2993"/>
                  <a:pt x="2298" y="3005"/>
                  <a:pt x="2310" y="3005"/>
                </a:cubicBezTo>
                <a:cubicBezTo>
                  <a:pt x="2322" y="3005"/>
                  <a:pt x="2334" y="2999"/>
                  <a:pt x="2340" y="2993"/>
                </a:cubicBezTo>
                <a:cubicBezTo>
                  <a:pt x="2364" y="2981"/>
                  <a:pt x="2370" y="2951"/>
                  <a:pt x="2352" y="2928"/>
                </a:cubicBezTo>
                <a:lnTo>
                  <a:pt x="1429" y="1535"/>
                </a:lnTo>
                <a:lnTo>
                  <a:pt x="1429" y="1535"/>
                </a:lnTo>
                <a:cubicBezTo>
                  <a:pt x="1780" y="1618"/>
                  <a:pt x="2119" y="1725"/>
                  <a:pt x="2453" y="1856"/>
                </a:cubicBezTo>
                <a:cubicBezTo>
                  <a:pt x="2459" y="1862"/>
                  <a:pt x="2465" y="1862"/>
                  <a:pt x="2471" y="1862"/>
                </a:cubicBezTo>
                <a:cubicBezTo>
                  <a:pt x="2495" y="1862"/>
                  <a:pt x="2512" y="1850"/>
                  <a:pt x="2518" y="1832"/>
                </a:cubicBezTo>
                <a:cubicBezTo>
                  <a:pt x="2530" y="1802"/>
                  <a:pt x="2518" y="1779"/>
                  <a:pt x="2489" y="1767"/>
                </a:cubicBezTo>
                <a:cubicBezTo>
                  <a:pt x="2143" y="1630"/>
                  <a:pt x="1786" y="1517"/>
                  <a:pt x="1423" y="1427"/>
                </a:cubicBezTo>
                <a:cubicBezTo>
                  <a:pt x="1822" y="1142"/>
                  <a:pt x="2227" y="868"/>
                  <a:pt x="2649" y="612"/>
                </a:cubicBezTo>
                <a:cubicBezTo>
                  <a:pt x="2673" y="600"/>
                  <a:pt x="2679" y="564"/>
                  <a:pt x="2661" y="540"/>
                </a:cubicBezTo>
                <a:cubicBezTo>
                  <a:pt x="2653" y="529"/>
                  <a:pt x="2638" y="520"/>
                  <a:pt x="2622" y="520"/>
                </a:cubicBezTo>
                <a:cubicBezTo>
                  <a:pt x="2613" y="520"/>
                  <a:pt x="2604" y="522"/>
                  <a:pt x="2596" y="528"/>
                </a:cubicBezTo>
                <a:cubicBezTo>
                  <a:pt x="2173" y="784"/>
                  <a:pt x="1762" y="1058"/>
                  <a:pt x="1363" y="1350"/>
                </a:cubicBezTo>
                <a:lnTo>
                  <a:pt x="1298" y="201"/>
                </a:lnTo>
                <a:cubicBezTo>
                  <a:pt x="1298" y="171"/>
                  <a:pt x="1274" y="153"/>
                  <a:pt x="1250" y="153"/>
                </a:cubicBezTo>
                <a:cubicBezTo>
                  <a:pt x="1221" y="153"/>
                  <a:pt x="1203" y="177"/>
                  <a:pt x="1203" y="207"/>
                </a:cubicBezTo>
                <a:lnTo>
                  <a:pt x="1256" y="1273"/>
                </a:lnTo>
                <a:lnTo>
                  <a:pt x="435" y="22"/>
                </a:lnTo>
                <a:cubicBezTo>
                  <a:pt x="424" y="8"/>
                  <a:pt x="409" y="0"/>
                  <a:pt x="39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4" name="Google Shape;1294;p30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1295" name="Google Shape;1295;p30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0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0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0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0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0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0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0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0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0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0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0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0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0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0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0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0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0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0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0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0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0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0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0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0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0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0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0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0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0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0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0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0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30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30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0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0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0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0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0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0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0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8" name="Google Shape;1338;p31"/>
          <p:cNvGrpSpPr/>
          <p:nvPr/>
        </p:nvGrpSpPr>
        <p:grpSpPr>
          <a:xfrm>
            <a:off x="119" y="140"/>
            <a:ext cx="9139252" cy="5143512"/>
            <a:chOff x="4159605" y="2203299"/>
            <a:chExt cx="3078744" cy="1732639"/>
          </a:xfrm>
        </p:grpSpPr>
        <p:sp>
          <p:nvSpPr>
            <p:cNvPr id="1339" name="Google Shape;1339;p31"/>
            <p:cNvSpPr/>
            <p:nvPr/>
          </p:nvSpPr>
          <p:spPr>
            <a:xfrm>
              <a:off x="4159605" y="383443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1"/>
            <p:cNvSpPr/>
            <p:nvPr/>
          </p:nvSpPr>
          <p:spPr>
            <a:xfrm>
              <a:off x="4159605" y="3725053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31"/>
            <p:cNvSpPr/>
            <p:nvPr/>
          </p:nvSpPr>
          <p:spPr>
            <a:xfrm>
              <a:off x="4159605" y="361547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31"/>
            <p:cNvSpPr/>
            <p:nvPr/>
          </p:nvSpPr>
          <p:spPr>
            <a:xfrm>
              <a:off x="4159605" y="350609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1"/>
            <p:cNvSpPr/>
            <p:nvPr/>
          </p:nvSpPr>
          <p:spPr>
            <a:xfrm>
              <a:off x="4159605" y="3396468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9"/>
                    <a:pt x="24" y="49"/>
                  </a:cubicBezTo>
                  <a:lnTo>
                    <a:pt x="76224" y="49"/>
                  </a:lnTo>
                  <a:cubicBezTo>
                    <a:pt x="76236" y="49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1"/>
            <p:cNvSpPr/>
            <p:nvPr/>
          </p:nvSpPr>
          <p:spPr>
            <a:xfrm>
              <a:off x="4159605" y="3286886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1"/>
            <p:cNvSpPr/>
            <p:nvPr/>
          </p:nvSpPr>
          <p:spPr>
            <a:xfrm>
              <a:off x="4159605" y="317750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1"/>
            <p:cNvSpPr/>
            <p:nvPr/>
          </p:nvSpPr>
          <p:spPr>
            <a:xfrm>
              <a:off x="4159605" y="3067924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1"/>
            <p:cNvSpPr/>
            <p:nvPr/>
          </p:nvSpPr>
          <p:spPr>
            <a:xfrm>
              <a:off x="4159605" y="2958301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30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1"/>
            <p:cNvSpPr/>
            <p:nvPr/>
          </p:nvSpPr>
          <p:spPr>
            <a:xfrm>
              <a:off x="4159605" y="2848921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31"/>
            <p:cNvSpPr/>
            <p:nvPr/>
          </p:nvSpPr>
          <p:spPr>
            <a:xfrm>
              <a:off x="4159605" y="2739339"/>
              <a:ext cx="3078744" cy="1938"/>
            </a:xfrm>
            <a:custGeom>
              <a:avLst/>
              <a:gdLst/>
              <a:ahLst/>
              <a:cxnLst/>
              <a:rect l="l" t="t" r="r" b="b"/>
              <a:pathLst>
                <a:path w="76249" h="48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1"/>
            <p:cNvSpPr/>
            <p:nvPr/>
          </p:nvSpPr>
          <p:spPr>
            <a:xfrm>
              <a:off x="4159605" y="2629959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0"/>
                  </a:moveTo>
                  <a:cubicBezTo>
                    <a:pt x="13" y="0"/>
                    <a:pt x="1" y="6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6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31"/>
            <p:cNvSpPr/>
            <p:nvPr/>
          </p:nvSpPr>
          <p:spPr>
            <a:xfrm>
              <a:off x="4159605" y="2520336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cubicBezTo>
                    <a:pt x="1" y="37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7"/>
                    <a:pt x="76248" y="25"/>
                  </a:cubicBezTo>
                  <a:cubicBezTo>
                    <a:pt x="76248" y="13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31"/>
            <p:cNvSpPr/>
            <p:nvPr/>
          </p:nvSpPr>
          <p:spPr>
            <a:xfrm>
              <a:off x="4159605" y="2410754"/>
              <a:ext cx="3078744" cy="2180"/>
            </a:xfrm>
            <a:custGeom>
              <a:avLst/>
              <a:gdLst/>
              <a:ahLst/>
              <a:cxnLst/>
              <a:rect l="l" t="t" r="r" b="b"/>
              <a:pathLst>
                <a:path w="76249" h="54" extrusionOk="0">
                  <a:moveTo>
                    <a:pt x="24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42"/>
                    <a:pt x="13" y="54"/>
                    <a:pt x="24" y="54"/>
                  </a:cubicBezTo>
                  <a:lnTo>
                    <a:pt x="76224" y="54"/>
                  </a:lnTo>
                  <a:cubicBezTo>
                    <a:pt x="76236" y="54"/>
                    <a:pt x="76248" y="42"/>
                    <a:pt x="76248" y="24"/>
                  </a:cubicBezTo>
                  <a:cubicBezTo>
                    <a:pt x="76248" y="12"/>
                    <a:pt x="76236" y="0"/>
                    <a:pt x="7622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1"/>
            <p:cNvSpPr/>
            <p:nvPr/>
          </p:nvSpPr>
          <p:spPr>
            <a:xfrm>
              <a:off x="4159605" y="2301374"/>
              <a:ext cx="3078744" cy="1978"/>
            </a:xfrm>
            <a:custGeom>
              <a:avLst/>
              <a:gdLst/>
              <a:ahLst/>
              <a:cxnLst/>
              <a:rect l="l" t="t" r="r" b="b"/>
              <a:pathLst>
                <a:path w="76249" h="49" extrusionOk="0">
                  <a:moveTo>
                    <a:pt x="24" y="1"/>
                  </a:moveTo>
                  <a:cubicBezTo>
                    <a:pt x="13" y="1"/>
                    <a:pt x="1" y="7"/>
                    <a:pt x="1" y="24"/>
                  </a:cubicBezTo>
                  <a:cubicBezTo>
                    <a:pt x="1" y="36"/>
                    <a:pt x="13" y="48"/>
                    <a:pt x="24" y="48"/>
                  </a:cubicBezTo>
                  <a:lnTo>
                    <a:pt x="76224" y="48"/>
                  </a:lnTo>
                  <a:cubicBezTo>
                    <a:pt x="76236" y="48"/>
                    <a:pt x="76248" y="36"/>
                    <a:pt x="76248" y="24"/>
                  </a:cubicBezTo>
                  <a:cubicBezTo>
                    <a:pt x="76248" y="7"/>
                    <a:pt x="76236" y="1"/>
                    <a:pt x="762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31"/>
            <p:cNvSpPr/>
            <p:nvPr/>
          </p:nvSpPr>
          <p:spPr>
            <a:xfrm>
              <a:off x="718077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1"/>
            <p:cNvSpPr/>
            <p:nvPr/>
          </p:nvSpPr>
          <p:spPr>
            <a:xfrm>
              <a:off x="706732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1"/>
            <p:cNvSpPr/>
            <p:nvPr/>
          </p:nvSpPr>
          <p:spPr>
            <a:xfrm>
              <a:off x="695410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1"/>
            <p:cNvSpPr/>
            <p:nvPr/>
          </p:nvSpPr>
          <p:spPr>
            <a:xfrm>
              <a:off x="684088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1"/>
            <p:cNvSpPr/>
            <p:nvPr/>
          </p:nvSpPr>
          <p:spPr>
            <a:xfrm>
              <a:off x="672743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1"/>
            <p:cNvSpPr/>
            <p:nvPr/>
          </p:nvSpPr>
          <p:spPr>
            <a:xfrm>
              <a:off x="6614215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5" y="42899"/>
                    <a:pt x="55" y="42887"/>
                  </a:cubicBezTo>
                  <a:lnTo>
                    <a:pt x="55" y="25"/>
                  </a:lnTo>
                  <a:cubicBezTo>
                    <a:pt x="55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31"/>
            <p:cNvSpPr/>
            <p:nvPr/>
          </p:nvSpPr>
          <p:spPr>
            <a:xfrm>
              <a:off x="650104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1"/>
            <p:cNvSpPr/>
            <p:nvPr/>
          </p:nvSpPr>
          <p:spPr>
            <a:xfrm>
              <a:off x="6387824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1"/>
            <p:cNvSpPr/>
            <p:nvPr/>
          </p:nvSpPr>
          <p:spPr>
            <a:xfrm>
              <a:off x="627436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31"/>
            <p:cNvSpPr/>
            <p:nvPr/>
          </p:nvSpPr>
          <p:spPr>
            <a:xfrm>
              <a:off x="616115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31"/>
            <p:cNvSpPr/>
            <p:nvPr/>
          </p:nvSpPr>
          <p:spPr>
            <a:xfrm>
              <a:off x="604793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31"/>
            <p:cNvSpPr/>
            <p:nvPr/>
          </p:nvSpPr>
          <p:spPr>
            <a:xfrm>
              <a:off x="593447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31"/>
            <p:cNvSpPr/>
            <p:nvPr/>
          </p:nvSpPr>
          <p:spPr>
            <a:xfrm>
              <a:off x="582126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31"/>
            <p:cNvSpPr/>
            <p:nvPr/>
          </p:nvSpPr>
          <p:spPr>
            <a:xfrm>
              <a:off x="570804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31"/>
            <p:cNvSpPr/>
            <p:nvPr/>
          </p:nvSpPr>
          <p:spPr>
            <a:xfrm>
              <a:off x="5594829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7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7" y="42911"/>
                    <a:pt x="25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31"/>
            <p:cNvSpPr/>
            <p:nvPr/>
          </p:nvSpPr>
          <p:spPr>
            <a:xfrm>
              <a:off x="548137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1"/>
            <p:cNvSpPr/>
            <p:nvPr/>
          </p:nvSpPr>
          <p:spPr>
            <a:xfrm>
              <a:off x="536815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49" y="42899"/>
                    <a:pt x="49" y="42887"/>
                  </a:cubicBezTo>
                  <a:lnTo>
                    <a:pt x="49" y="25"/>
                  </a:lnTo>
                  <a:cubicBezTo>
                    <a:pt x="49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1"/>
            <p:cNvSpPr/>
            <p:nvPr/>
          </p:nvSpPr>
          <p:spPr>
            <a:xfrm>
              <a:off x="525498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31"/>
            <p:cNvSpPr/>
            <p:nvPr/>
          </p:nvSpPr>
          <p:spPr>
            <a:xfrm>
              <a:off x="5141522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31"/>
            <p:cNvSpPr/>
            <p:nvPr/>
          </p:nvSpPr>
          <p:spPr>
            <a:xfrm>
              <a:off x="5028306" y="2203299"/>
              <a:ext cx="2180" cy="1732639"/>
            </a:xfrm>
            <a:custGeom>
              <a:avLst/>
              <a:gdLst/>
              <a:ahLst/>
              <a:cxnLst/>
              <a:rect l="l" t="t" r="r" b="b"/>
              <a:pathLst>
                <a:path w="54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31"/>
            <p:cNvSpPr/>
            <p:nvPr/>
          </p:nvSpPr>
          <p:spPr>
            <a:xfrm>
              <a:off x="4915090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1"/>
            <p:cNvSpPr/>
            <p:nvPr/>
          </p:nvSpPr>
          <p:spPr>
            <a:xfrm>
              <a:off x="4801875" y="2203299"/>
              <a:ext cx="1938" cy="1732639"/>
            </a:xfrm>
            <a:custGeom>
              <a:avLst/>
              <a:gdLst/>
              <a:ahLst/>
              <a:cxnLst/>
              <a:rect l="l" t="t" r="r" b="b"/>
              <a:pathLst>
                <a:path w="48" h="42911" extrusionOk="0">
                  <a:moveTo>
                    <a:pt x="24" y="1"/>
                  </a:moveTo>
                  <a:cubicBezTo>
                    <a:pt x="6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6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1"/>
            <p:cNvSpPr/>
            <p:nvPr/>
          </p:nvSpPr>
          <p:spPr>
            <a:xfrm>
              <a:off x="4688416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0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0" y="42887"/>
                  </a:lnTo>
                  <a:cubicBezTo>
                    <a:pt x="0" y="42899"/>
                    <a:pt x="12" y="42911"/>
                    <a:pt x="30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1"/>
            <p:cNvSpPr/>
            <p:nvPr/>
          </p:nvSpPr>
          <p:spPr>
            <a:xfrm>
              <a:off x="4575201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2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2" y="42911"/>
                    <a:pt x="24" y="42911"/>
                  </a:cubicBezTo>
                  <a:cubicBezTo>
                    <a:pt x="42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42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1"/>
            <p:cNvSpPr/>
            <p:nvPr/>
          </p:nvSpPr>
          <p:spPr>
            <a:xfrm>
              <a:off x="4461985" y="2203299"/>
              <a:ext cx="1978" cy="1732639"/>
            </a:xfrm>
            <a:custGeom>
              <a:avLst/>
              <a:gdLst/>
              <a:ahLst/>
              <a:cxnLst/>
              <a:rect l="l" t="t" r="r" b="b"/>
              <a:pathLst>
                <a:path w="49" h="42911" extrusionOk="0">
                  <a:moveTo>
                    <a:pt x="24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4" y="42911"/>
                  </a:cubicBezTo>
                  <a:cubicBezTo>
                    <a:pt x="36" y="42911"/>
                    <a:pt x="48" y="42899"/>
                    <a:pt x="48" y="42887"/>
                  </a:cubicBezTo>
                  <a:lnTo>
                    <a:pt x="48" y="25"/>
                  </a:lnTo>
                  <a:cubicBezTo>
                    <a:pt x="48" y="13"/>
                    <a:pt x="36" y="1"/>
                    <a:pt x="2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1"/>
            <p:cNvSpPr/>
            <p:nvPr/>
          </p:nvSpPr>
          <p:spPr>
            <a:xfrm>
              <a:off x="4348527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31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31" y="42911"/>
                  </a:cubicBezTo>
                  <a:cubicBezTo>
                    <a:pt x="42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2" y="1"/>
                    <a:pt x="31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1"/>
            <p:cNvSpPr/>
            <p:nvPr/>
          </p:nvSpPr>
          <p:spPr>
            <a:xfrm>
              <a:off x="4235311" y="2203299"/>
              <a:ext cx="2221" cy="1732639"/>
            </a:xfrm>
            <a:custGeom>
              <a:avLst/>
              <a:gdLst/>
              <a:ahLst/>
              <a:cxnLst/>
              <a:rect l="l" t="t" r="r" b="b"/>
              <a:pathLst>
                <a:path w="55" h="42911" extrusionOk="0">
                  <a:moveTo>
                    <a:pt x="25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" y="42887"/>
                  </a:lnTo>
                  <a:cubicBezTo>
                    <a:pt x="1" y="42899"/>
                    <a:pt x="13" y="42911"/>
                    <a:pt x="25" y="42911"/>
                  </a:cubicBezTo>
                  <a:cubicBezTo>
                    <a:pt x="43" y="42911"/>
                    <a:pt x="54" y="42899"/>
                    <a:pt x="54" y="42887"/>
                  </a:cubicBezTo>
                  <a:lnTo>
                    <a:pt x="54" y="25"/>
                  </a:lnTo>
                  <a:cubicBezTo>
                    <a:pt x="54" y="13"/>
                    <a:pt x="43" y="1"/>
                    <a:pt x="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1" name="Google Shape;1381;p31"/>
          <p:cNvSpPr/>
          <p:nvPr/>
        </p:nvSpPr>
        <p:spPr>
          <a:xfrm>
            <a:off x="1071773" y="539499"/>
            <a:ext cx="7000453" cy="4064484"/>
          </a:xfrm>
          <a:custGeom>
            <a:avLst/>
            <a:gdLst/>
            <a:ahLst/>
            <a:cxnLst/>
            <a:rect l="l" t="t" r="r" b="b"/>
            <a:pathLst>
              <a:path w="41752" h="26515" extrusionOk="0">
                <a:moveTo>
                  <a:pt x="9212" y="1"/>
                </a:moveTo>
                <a:cubicBezTo>
                  <a:pt x="8389" y="1"/>
                  <a:pt x="7798" y="4"/>
                  <a:pt x="7512" y="12"/>
                </a:cubicBezTo>
                <a:cubicBezTo>
                  <a:pt x="1835" y="165"/>
                  <a:pt x="1726" y="165"/>
                  <a:pt x="1202" y="405"/>
                </a:cubicBezTo>
                <a:cubicBezTo>
                  <a:pt x="481" y="733"/>
                  <a:pt x="459" y="864"/>
                  <a:pt x="525" y="2763"/>
                </a:cubicBezTo>
                <a:cubicBezTo>
                  <a:pt x="568" y="4139"/>
                  <a:pt x="568" y="4357"/>
                  <a:pt x="394" y="4969"/>
                </a:cubicBezTo>
                <a:cubicBezTo>
                  <a:pt x="66" y="6192"/>
                  <a:pt x="1" y="7152"/>
                  <a:pt x="1" y="10581"/>
                </a:cubicBezTo>
                <a:cubicBezTo>
                  <a:pt x="22" y="16891"/>
                  <a:pt x="394" y="24578"/>
                  <a:pt x="699" y="25233"/>
                </a:cubicBezTo>
                <a:cubicBezTo>
                  <a:pt x="808" y="25451"/>
                  <a:pt x="983" y="25604"/>
                  <a:pt x="1333" y="25779"/>
                </a:cubicBezTo>
                <a:cubicBezTo>
                  <a:pt x="1845" y="26035"/>
                  <a:pt x="2582" y="26150"/>
                  <a:pt x="3766" y="26150"/>
                </a:cubicBezTo>
                <a:cubicBezTo>
                  <a:pt x="4196" y="26150"/>
                  <a:pt x="4684" y="26135"/>
                  <a:pt x="5241" y="26106"/>
                </a:cubicBezTo>
                <a:cubicBezTo>
                  <a:pt x="6988" y="26003"/>
                  <a:pt x="8748" y="25952"/>
                  <a:pt x="11030" y="25952"/>
                </a:cubicBezTo>
                <a:cubicBezTo>
                  <a:pt x="14054" y="25952"/>
                  <a:pt x="17995" y="26041"/>
                  <a:pt x="24042" y="26215"/>
                </a:cubicBezTo>
                <a:cubicBezTo>
                  <a:pt x="26270" y="26303"/>
                  <a:pt x="30724" y="26390"/>
                  <a:pt x="33912" y="26456"/>
                </a:cubicBezTo>
                <a:cubicBezTo>
                  <a:pt x="36281" y="26493"/>
                  <a:pt x="37691" y="26515"/>
                  <a:pt x="38567" y="26515"/>
                </a:cubicBezTo>
                <a:cubicBezTo>
                  <a:pt x="39725" y="26515"/>
                  <a:pt x="39949" y="26477"/>
                  <a:pt x="40223" y="26390"/>
                </a:cubicBezTo>
                <a:cubicBezTo>
                  <a:pt x="40878" y="26194"/>
                  <a:pt x="41337" y="25779"/>
                  <a:pt x="41533" y="25211"/>
                </a:cubicBezTo>
                <a:cubicBezTo>
                  <a:pt x="41642" y="24818"/>
                  <a:pt x="41664" y="24206"/>
                  <a:pt x="41708" y="20298"/>
                </a:cubicBezTo>
                <a:cubicBezTo>
                  <a:pt x="41752" y="14817"/>
                  <a:pt x="41599" y="2348"/>
                  <a:pt x="41468" y="1933"/>
                </a:cubicBezTo>
                <a:cubicBezTo>
                  <a:pt x="41184" y="973"/>
                  <a:pt x="39743" y="470"/>
                  <a:pt x="36729" y="296"/>
                </a:cubicBezTo>
                <a:cubicBezTo>
                  <a:pt x="34936" y="199"/>
                  <a:pt x="15432" y="1"/>
                  <a:pt x="921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"/>
              <a:buNone/>
              <a:defRPr sz="35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●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○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■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●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○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■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●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Medium"/>
              <a:buChar char="○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 Medium"/>
              <a:buChar char="■"/>
              <a:defRPr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59" r:id="rId4"/>
    <p:sldLayoutId id="2147483665" r:id="rId5"/>
    <p:sldLayoutId id="2147483673" r:id="rId6"/>
    <p:sldLayoutId id="2147483676" r:id="rId7"/>
    <p:sldLayoutId id="214748367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35"/>
          <p:cNvSpPr/>
          <p:nvPr/>
        </p:nvSpPr>
        <p:spPr>
          <a:xfrm>
            <a:off x="1969627" y="933578"/>
            <a:ext cx="5201882" cy="3409829"/>
          </a:xfrm>
          <a:custGeom>
            <a:avLst/>
            <a:gdLst/>
            <a:ahLst/>
            <a:cxnLst/>
            <a:rect l="l" t="t" r="r" b="b"/>
            <a:pathLst>
              <a:path w="41752" h="26515" extrusionOk="0">
                <a:moveTo>
                  <a:pt x="9212" y="1"/>
                </a:moveTo>
                <a:cubicBezTo>
                  <a:pt x="8389" y="1"/>
                  <a:pt x="7798" y="4"/>
                  <a:pt x="7512" y="12"/>
                </a:cubicBezTo>
                <a:cubicBezTo>
                  <a:pt x="1835" y="165"/>
                  <a:pt x="1726" y="165"/>
                  <a:pt x="1202" y="405"/>
                </a:cubicBezTo>
                <a:cubicBezTo>
                  <a:pt x="481" y="733"/>
                  <a:pt x="459" y="864"/>
                  <a:pt x="525" y="2763"/>
                </a:cubicBezTo>
                <a:cubicBezTo>
                  <a:pt x="568" y="4139"/>
                  <a:pt x="568" y="4357"/>
                  <a:pt x="394" y="4969"/>
                </a:cubicBezTo>
                <a:cubicBezTo>
                  <a:pt x="66" y="6192"/>
                  <a:pt x="1" y="7152"/>
                  <a:pt x="1" y="10581"/>
                </a:cubicBezTo>
                <a:cubicBezTo>
                  <a:pt x="22" y="16891"/>
                  <a:pt x="394" y="24578"/>
                  <a:pt x="699" y="25233"/>
                </a:cubicBezTo>
                <a:cubicBezTo>
                  <a:pt x="808" y="25451"/>
                  <a:pt x="983" y="25604"/>
                  <a:pt x="1333" y="25779"/>
                </a:cubicBezTo>
                <a:cubicBezTo>
                  <a:pt x="1845" y="26035"/>
                  <a:pt x="2582" y="26150"/>
                  <a:pt x="3766" y="26150"/>
                </a:cubicBezTo>
                <a:cubicBezTo>
                  <a:pt x="4196" y="26150"/>
                  <a:pt x="4684" y="26135"/>
                  <a:pt x="5241" y="26106"/>
                </a:cubicBezTo>
                <a:cubicBezTo>
                  <a:pt x="6988" y="26003"/>
                  <a:pt x="8748" y="25952"/>
                  <a:pt x="11030" y="25952"/>
                </a:cubicBezTo>
                <a:cubicBezTo>
                  <a:pt x="14054" y="25952"/>
                  <a:pt x="17995" y="26041"/>
                  <a:pt x="24042" y="26215"/>
                </a:cubicBezTo>
                <a:cubicBezTo>
                  <a:pt x="26270" y="26303"/>
                  <a:pt x="30724" y="26390"/>
                  <a:pt x="33912" y="26456"/>
                </a:cubicBezTo>
                <a:cubicBezTo>
                  <a:pt x="36281" y="26493"/>
                  <a:pt x="37691" y="26515"/>
                  <a:pt x="38567" y="26515"/>
                </a:cubicBezTo>
                <a:cubicBezTo>
                  <a:pt x="39725" y="26515"/>
                  <a:pt x="39949" y="26477"/>
                  <a:pt x="40223" y="26390"/>
                </a:cubicBezTo>
                <a:cubicBezTo>
                  <a:pt x="40878" y="26194"/>
                  <a:pt x="41337" y="25779"/>
                  <a:pt x="41533" y="25211"/>
                </a:cubicBezTo>
                <a:cubicBezTo>
                  <a:pt x="41642" y="24818"/>
                  <a:pt x="41664" y="24206"/>
                  <a:pt x="41708" y="20298"/>
                </a:cubicBezTo>
                <a:cubicBezTo>
                  <a:pt x="41752" y="14817"/>
                  <a:pt x="41599" y="2348"/>
                  <a:pt x="41468" y="1933"/>
                </a:cubicBezTo>
                <a:cubicBezTo>
                  <a:pt x="41184" y="973"/>
                  <a:pt x="39743" y="470"/>
                  <a:pt x="36729" y="296"/>
                </a:cubicBezTo>
                <a:cubicBezTo>
                  <a:pt x="34936" y="199"/>
                  <a:pt x="15432" y="1"/>
                  <a:pt x="921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3" name="Google Shape;1393;p35"/>
          <p:cNvSpPr txBox="1">
            <a:spLocks noGrp="1"/>
          </p:cNvSpPr>
          <p:nvPr>
            <p:ph type="ctrTitle"/>
          </p:nvPr>
        </p:nvSpPr>
        <p:spPr>
          <a:xfrm>
            <a:off x="2035523" y="1232750"/>
            <a:ext cx="5006287" cy="28641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La démocratisation de l’anglais</a:t>
            </a:r>
            <a:endParaRPr sz="4800" dirty="0">
              <a:solidFill>
                <a:schemeClr val="accent2"/>
              </a:solidFill>
            </a:endParaRPr>
          </a:p>
        </p:txBody>
      </p:sp>
      <p:sp>
        <p:nvSpPr>
          <p:cNvPr id="1394" name="Google Shape;1394;p35"/>
          <p:cNvSpPr txBox="1">
            <a:spLocks noGrp="1"/>
          </p:cNvSpPr>
          <p:nvPr>
            <p:ph type="subTitle" idx="1"/>
          </p:nvPr>
        </p:nvSpPr>
        <p:spPr>
          <a:xfrm>
            <a:off x="2140534" y="922276"/>
            <a:ext cx="4728900" cy="4583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30 mai, 2023</a:t>
            </a:r>
            <a:endParaRPr dirty="0"/>
          </a:p>
        </p:txBody>
      </p:sp>
      <p:grpSp>
        <p:nvGrpSpPr>
          <p:cNvPr id="1395" name="Google Shape;1395;p35"/>
          <p:cNvGrpSpPr/>
          <p:nvPr/>
        </p:nvGrpSpPr>
        <p:grpSpPr>
          <a:xfrm>
            <a:off x="7270892" y="1331447"/>
            <a:ext cx="1321557" cy="3619279"/>
            <a:chOff x="6100503" y="2306944"/>
            <a:chExt cx="479189" cy="1312379"/>
          </a:xfrm>
        </p:grpSpPr>
        <p:sp>
          <p:nvSpPr>
            <p:cNvPr id="1396" name="Google Shape;1396;p35"/>
            <p:cNvSpPr/>
            <p:nvPr/>
          </p:nvSpPr>
          <p:spPr>
            <a:xfrm>
              <a:off x="6424693" y="2314804"/>
              <a:ext cx="63695" cy="103371"/>
            </a:xfrm>
            <a:custGeom>
              <a:avLst/>
              <a:gdLst/>
              <a:ahLst/>
              <a:cxnLst/>
              <a:rect l="l" t="t" r="r" b="b"/>
              <a:pathLst>
                <a:path w="1013" h="1644" extrusionOk="0">
                  <a:moveTo>
                    <a:pt x="548" y="0"/>
                  </a:moveTo>
                  <a:cubicBezTo>
                    <a:pt x="536" y="0"/>
                    <a:pt x="524" y="6"/>
                    <a:pt x="518" y="18"/>
                  </a:cubicBezTo>
                  <a:cubicBezTo>
                    <a:pt x="0" y="816"/>
                    <a:pt x="304" y="1495"/>
                    <a:pt x="369" y="1620"/>
                  </a:cubicBezTo>
                  <a:cubicBezTo>
                    <a:pt x="375" y="1632"/>
                    <a:pt x="387" y="1637"/>
                    <a:pt x="399" y="1637"/>
                  </a:cubicBezTo>
                  <a:cubicBezTo>
                    <a:pt x="399" y="1637"/>
                    <a:pt x="447" y="1643"/>
                    <a:pt x="447" y="1643"/>
                  </a:cubicBezTo>
                  <a:cubicBezTo>
                    <a:pt x="453" y="1643"/>
                    <a:pt x="465" y="1637"/>
                    <a:pt x="470" y="1632"/>
                  </a:cubicBezTo>
                  <a:cubicBezTo>
                    <a:pt x="470" y="1626"/>
                    <a:pt x="470" y="1626"/>
                    <a:pt x="470" y="1626"/>
                  </a:cubicBezTo>
                  <a:cubicBezTo>
                    <a:pt x="476" y="1637"/>
                    <a:pt x="488" y="1643"/>
                    <a:pt x="500" y="1643"/>
                  </a:cubicBezTo>
                  <a:lnTo>
                    <a:pt x="518" y="1643"/>
                  </a:lnTo>
                  <a:cubicBezTo>
                    <a:pt x="530" y="1643"/>
                    <a:pt x="542" y="1632"/>
                    <a:pt x="548" y="1620"/>
                  </a:cubicBezTo>
                  <a:cubicBezTo>
                    <a:pt x="554" y="1626"/>
                    <a:pt x="560" y="1632"/>
                    <a:pt x="566" y="1632"/>
                  </a:cubicBezTo>
                  <a:cubicBezTo>
                    <a:pt x="566" y="1632"/>
                    <a:pt x="572" y="1637"/>
                    <a:pt x="578" y="1637"/>
                  </a:cubicBezTo>
                  <a:cubicBezTo>
                    <a:pt x="590" y="1637"/>
                    <a:pt x="601" y="1632"/>
                    <a:pt x="607" y="1620"/>
                  </a:cubicBezTo>
                  <a:cubicBezTo>
                    <a:pt x="709" y="1447"/>
                    <a:pt x="1012" y="822"/>
                    <a:pt x="578" y="18"/>
                  </a:cubicBezTo>
                  <a:cubicBezTo>
                    <a:pt x="572" y="6"/>
                    <a:pt x="560" y="0"/>
                    <a:pt x="5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5"/>
            <p:cNvSpPr/>
            <p:nvPr/>
          </p:nvSpPr>
          <p:spPr>
            <a:xfrm>
              <a:off x="6124459" y="3057431"/>
              <a:ext cx="431277" cy="531566"/>
            </a:xfrm>
            <a:custGeom>
              <a:avLst/>
              <a:gdLst/>
              <a:ahLst/>
              <a:cxnLst/>
              <a:rect l="l" t="t" r="r" b="b"/>
              <a:pathLst>
                <a:path w="6859" h="8454" extrusionOk="0">
                  <a:moveTo>
                    <a:pt x="36" y="0"/>
                  </a:moveTo>
                  <a:cubicBezTo>
                    <a:pt x="31" y="0"/>
                    <a:pt x="25" y="0"/>
                    <a:pt x="19" y="6"/>
                  </a:cubicBezTo>
                  <a:cubicBezTo>
                    <a:pt x="7" y="12"/>
                    <a:pt x="1" y="24"/>
                    <a:pt x="1" y="36"/>
                  </a:cubicBezTo>
                  <a:lnTo>
                    <a:pt x="1" y="7710"/>
                  </a:lnTo>
                  <a:cubicBezTo>
                    <a:pt x="1" y="7716"/>
                    <a:pt x="1" y="7721"/>
                    <a:pt x="7" y="7727"/>
                  </a:cubicBezTo>
                  <a:cubicBezTo>
                    <a:pt x="72" y="7823"/>
                    <a:pt x="417" y="8186"/>
                    <a:pt x="1751" y="8358"/>
                  </a:cubicBezTo>
                  <a:cubicBezTo>
                    <a:pt x="2192" y="8418"/>
                    <a:pt x="2745" y="8454"/>
                    <a:pt x="3430" y="8454"/>
                  </a:cubicBezTo>
                  <a:cubicBezTo>
                    <a:pt x="4853" y="8454"/>
                    <a:pt x="5692" y="8293"/>
                    <a:pt x="6186" y="8126"/>
                  </a:cubicBezTo>
                  <a:cubicBezTo>
                    <a:pt x="6656" y="7960"/>
                    <a:pt x="6811" y="7787"/>
                    <a:pt x="6853" y="7727"/>
                  </a:cubicBezTo>
                  <a:cubicBezTo>
                    <a:pt x="6859" y="7721"/>
                    <a:pt x="6859" y="7716"/>
                    <a:pt x="6859" y="7710"/>
                  </a:cubicBezTo>
                  <a:lnTo>
                    <a:pt x="6859" y="36"/>
                  </a:lnTo>
                  <a:cubicBezTo>
                    <a:pt x="6859" y="24"/>
                    <a:pt x="6853" y="12"/>
                    <a:pt x="6841" y="6"/>
                  </a:cubicBezTo>
                  <a:cubicBezTo>
                    <a:pt x="6835" y="0"/>
                    <a:pt x="6829" y="0"/>
                    <a:pt x="6823" y="0"/>
                  </a:cubicBezTo>
                  <a:cubicBezTo>
                    <a:pt x="6817" y="0"/>
                    <a:pt x="6811" y="0"/>
                    <a:pt x="6805" y="6"/>
                  </a:cubicBezTo>
                  <a:cubicBezTo>
                    <a:pt x="6710" y="66"/>
                    <a:pt x="6579" y="131"/>
                    <a:pt x="6412" y="191"/>
                  </a:cubicBezTo>
                  <a:cubicBezTo>
                    <a:pt x="6406" y="197"/>
                    <a:pt x="6400" y="197"/>
                    <a:pt x="6388" y="197"/>
                  </a:cubicBezTo>
                  <a:lnTo>
                    <a:pt x="6383" y="203"/>
                  </a:lnTo>
                  <a:cubicBezTo>
                    <a:pt x="6323" y="227"/>
                    <a:pt x="6257" y="244"/>
                    <a:pt x="6186" y="268"/>
                  </a:cubicBezTo>
                  <a:cubicBezTo>
                    <a:pt x="5632" y="435"/>
                    <a:pt x="4769" y="566"/>
                    <a:pt x="3430" y="566"/>
                  </a:cubicBezTo>
                  <a:cubicBezTo>
                    <a:pt x="2757" y="566"/>
                    <a:pt x="2203" y="536"/>
                    <a:pt x="1751" y="477"/>
                  </a:cubicBezTo>
                  <a:cubicBezTo>
                    <a:pt x="846" y="369"/>
                    <a:pt x="334" y="179"/>
                    <a:pt x="54" y="6"/>
                  </a:cubicBezTo>
                  <a:cubicBezTo>
                    <a:pt x="48" y="0"/>
                    <a:pt x="42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5"/>
            <p:cNvSpPr/>
            <p:nvPr/>
          </p:nvSpPr>
          <p:spPr>
            <a:xfrm>
              <a:off x="6411929" y="2420750"/>
              <a:ext cx="81678" cy="186055"/>
            </a:xfrm>
            <a:custGeom>
              <a:avLst/>
              <a:gdLst/>
              <a:ahLst/>
              <a:cxnLst/>
              <a:rect l="l" t="t" r="r" b="b"/>
              <a:pathLst>
                <a:path w="1299" h="2959" extrusionOk="0">
                  <a:moveTo>
                    <a:pt x="554" y="0"/>
                  </a:moveTo>
                  <a:cubicBezTo>
                    <a:pt x="542" y="0"/>
                    <a:pt x="531" y="0"/>
                    <a:pt x="525" y="12"/>
                  </a:cubicBezTo>
                  <a:cubicBezTo>
                    <a:pt x="435" y="125"/>
                    <a:pt x="1" y="786"/>
                    <a:pt x="227" y="2852"/>
                  </a:cubicBezTo>
                  <a:cubicBezTo>
                    <a:pt x="227" y="2864"/>
                    <a:pt x="233" y="2875"/>
                    <a:pt x="245" y="2875"/>
                  </a:cubicBezTo>
                  <a:cubicBezTo>
                    <a:pt x="292" y="2905"/>
                    <a:pt x="394" y="2947"/>
                    <a:pt x="566" y="2953"/>
                  </a:cubicBezTo>
                  <a:cubicBezTo>
                    <a:pt x="578" y="2959"/>
                    <a:pt x="608" y="2959"/>
                    <a:pt x="608" y="2959"/>
                  </a:cubicBezTo>
                  <a:cubicBezTo>
                    <a:pt x="757" y="2959"/>
                    <a:pt x="846" y="2923"/>
                    <a:pt x="888" y="2905"/>
                  </a:cubicBezTo>
                  <a:cubicBezTo>
                    <a:pt x="900" y="2899"/>
                    <a:pt x="906" y="2893"/>
                    <a:pt x="912" y="2881"/>
                  </a:cubicBezTo>
                  <a:cubicBezTo>
                    <a:pt x="1299" y="839"/>
                    <a:pt x="923" y="143"/>
                    <a:pt x="840" y="24"/>
                  </a:cubicBezTo>
                  <a:cubicBezTo>
                    <a:pt x="834" y="12"/>
                    <a:pt x="828" y="6"/>
                    <a:pt x="816" y="6"/>
                  </a:cubicBezTo>
                  <a:cubicBezTo>
                    <a:pt x="816" y="6"/>
                    <a:pt x="554" y="0"/>
                    <a:pt x="5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5"/>
            <p:cNvSpPr/>
            <p:nvPr/>
          </p:nvSpPr>
          <p:spPr>
            <a:xfrm>
              <a:off x="6466569" y="2668544"/>
              <a:ext cx="83941" cy="394179"/>
            </a:xfrm>
            <a:custGeom>
              <a:avLst/>
              <a:gdLst/>
              <a:ahLst/>
              <a:cxnLst/>
              <a:rect l="l" t="t" r="r" b="b"/>
              <a:pathLst>
                <a:path w="1335" h="6269" extrusionOk="0">
                  <a:moveTo>
                    <a:pt x="834" y="0"/>
                  </a:moveTo>
                  <a:cubicBezTo>
                    <a:pt x="828" y="0"/>
                    <a:pt x="828" y="0"/>
                    <a:pt x="822" y="6"/>
                  </a:cubicBezTo>
                  <a:cubicBezTo>
                    <a:pt x="811" y="12"/>
                    <a:pt x="805" y="18"/>
                    <a:pt x="799" y="30"/>
                  </a:cubicBezTo>
                  <a:lnTo>
                    <a:pt x="1" y="6227"/>
                  </a:lnTo>
                  <a:cubicBezTo>
                    <a:pt x="1" y="6239"/>
                    <a:pt x="7" y="6251"/>
                    <a:pt x="13" y="6257"/>
                  </a:cubicBezTo>
                  <a:cubicBezTo>
                    <a:pt x="19" y="6263"/>
                    <a:pt x="25" y="6269"/>
                    <a:pt x="37" y="6269"/>
                  </a:cubicBezTo>
                  <a:lnTo>
                    <a:pt x="43" y="6269"/>
                  </a:lnTo>
                  <a:cubicBezTo>
                    <a:pt x="221" y="6233"/>
                    <a:pt x="382" y="6197"/>
                    <a:pt x="531" y="6156"/>
                  </a:cubicBezTo>
                  <a:cubicBezTo>
                    <a:pt x="543" y="6156"/>
                    <a:pt x="555" y="6144"/>
                    <a:pt x="555" y="6132"/>
                  </a:cubicBezTo>
                  <a:lnTo>
                    <a:pt x="1334" y="101"/>
                  </a:lnTo>
                  <a:cubicBezTo>
                    <a:pt x="1334" y="89"/>
                    <a:pt x="1328" y="77"/>
                    <a:pt x="1317" y="71"/>
                  </a:cubicBezTo>
                  <a:cubicBezTo>
                    <a:pt x="1311" y="66"/>
                    <a:pt x="1305" y="60"/>
                    <a:pt x="1299" y="60"/>
                  </a:cubicBezTo>
                  <a:cubicBezTo>
                    <a:pt x="1293" y="60"/>
                    <a:pt x="1293" y="60"/>
                    <a:pt x="1287" y="66"/>
                  </a:cubicBezTo>
                  <a:lnTo>
                    <a:pt x="1061" y="155"/>
                  </a:lnTo>
                  <a:cubicBezTo>
                    <a:pt x="1055" y="155"/>
                    <a:pt x="1049" y="149"/>
                    <a:pt x="1043" y="149"/>
                  </a:cubicBezTo>
                  <a:lnTo>
                    <a:pt x="858" y="6"/>
                  </a:lnTo>
                  <a:cubicBezTo>
                    <a:pt x="852" y="6"/>
                    <a:pt x="840" y="0"/>
                    <a:pt x="8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5"/>
            <p:cNvSpPr/>
            <p:nvPr/>
          </p:nvSpPr>
          <p:spPr>
            <a:xfrm>
              <a:off x="6106162" y="3523028"/>
              <a:ext cx="467557" cy="91801"/>
            </a:xfrm>
            <a:custGeom>
              <a:avLst/>
              <a:gdLst/>
              <a:ahLst/>
              <a:cxnLst/>
              <a:rect l="l" t="t" r="r" b="b"/>
              <a:pathLst>
                <a:path w="7436" h="1460" extrusionOk="0">
                  <a:moveTo>
                    <a:pt x="208" y="1"/>
                  </a:moveTo>
                  <a:cubicBezTo>
                    <a:pt x="202" y="1"/>
                    <a:pt x="197" y="7"/>
                    <a:pt x="191" y="13"/>
                  </a:cubicBezTo>
                  <a:cubicBezTo>
                    <a:pt x="107" y="84"/>
                    <a:pt x="60" y="168"/>
                    <a:pt x="36" y="257"/>
                  </a:cubicBezTo>
                  <a:cubicBezTo>
                    <a:pt x="0" y="441"/>
                    <a:pt x="101" y="602"/>
                    <a:pt x="101" y="602"/>
                  </a:cubicBezTo>
                  <a:cubicBezTo>
                    <a:pt x="119" y="632"/>
                    <a:pt x="411" y="1132"/>
                    <a:pt x="2006" y="1352"/>
                  </a:cubicBezTo>
                  <a:cubicBezTo>
                    <a:pt x="2465" y="1418"/>
                    <a:pt x="3030" y="1459"/>
                    <a:pt x="3721" y="1459"/>
                  </a:cubicBezTo>
                  <a:cubicBezTo>
                    <a:pt x="5155" y="1459"/>
                    <a:pt x="6031" y="1287"/>
                    <a:pt x="6560" y="1096"/>
                  </a:cubicBezTo>
                  <a:cubicBezTo>
                    <a:pt x="7197" y="870"/>
                    <a:pt x="7328" y="614"/>
                    <a:pt x="7334" y="614"/>
                  </a:cubicBezTo>
                  <a:cubicBezTo>
                    <a:pt x="7358" y="572"/>
                    <a:pt x="7436" y="424"/>
                    <a:pt x="7400" y="257"/>
                  </a:cubicBezTo>
                  <a:cubicBezTo>
                    <a:pt x="7382" y="168"/>
                    <a:pt x="7334" y="84"/>
                    <a:pt x="7251" y="13"/>
                  </a:cubicBezTo>
                  <a:cubicBezTo>
                    <a:pt x="7245" y="7"/>
                    <a:pt x="7239" y="7"/>
                    <a:pt x="7233" y="7"/>
                  </a:cubicBezTo>
                  <a:lnTo>
                    <a:pt x="7215" y="7"/>
                  </a:lnTo>
                  <a:cubicBezTo>
                    <a:pt x="7203" y="13"/>
                    <a:pt x="7197" y="25"/>
                    <a:pt x="7197" y="37"/>
                  </a:cubicBezTo>
                  <a:lnTo>
                    <a:pt x="7197" y="328"/>
                  </a:lnTo>
                  <a:lnTo>
                    <a:pt x="7191" y="334"/>
                  </a:lnTo>
                  <a:cubicBezTo>
                    <a:pt x="7185" y="346"/>
                    <a:pt x="7066" y="561"/>
                    <a:pt x="6501" y="757"/>
                  </a:cubicBezTo>
                  <a:cubicBezTo>
                    <a:pt x="6001" y="936"/>
                    <a:pt x="5150" y="1096"/>
                    <a:pt x="3721" y="1096"/>
                  </a:cubicBezTo>
                  <a:cubicBezTo>
                    <a:pt x="3030" y="1096"/>
                    <a:pt x="2477" y="1055"/>
                    <a:pt x="2030" y="1001"/>
                  </a:cubicBezTo>
                  <a:cubicBezTo>
                    <a:pt x="512" y="799"/>
                    <a:pt x="262" y="358"/>
                    <a:pt x="250" y="334"/>
                  </a:cubicBezTo>
                  <a:lnTo>
                    <a:pt x="244" y="328"/>
                  </a:lnTo>
                  <a:lnTo>
                    <a:pt x="244" y="37"/>
                  </a:lnTo>
                  <a:cubicBezTo>
                    <a:pt x="244" y="25"/>
                    <a:pt x="238" y="13"/>
                    <a:pt x="226" y="7"/>
                  </a:cubicBezTo>
                  <a:cubicBezTo>
                    <a:pt x="220" y="7"/>
                    <a:pt x="214" y="1"/>
                    <a:pt x="2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5"/>
            <p:cNvSpPr/>
            <p:nvPr/>
          </p:nvSpPr>
          <p:spPr>
            <a:xfrm>
              <a:off x="6210222" y="2654271"/>
              <a:ext cx="59545" cy="415180"/>
            </a:xfrm>
            <a:custGeom>
              <a:avLst/>
              <a:gdLst/>
              <a:ahLst/>
              <a:cxnLst/>
              <a:rect l="l" t="t" r="r" b="b"/>
              <a:pathLst>
                <a:path w="947" h="6603" extrusionOk="0">
                  <a:moveTo>
                    <a:pt x="506" y="1"/>
                  </a:moveTo>
                  <a:cubicBezTo>
                    <a:pt x="500" y="1"/>
                    <a:pt x="36" y="31"/>
                    <a:pt x="36" y="31"/>
                  </a:cubicBezTo>
                  <a:cubicBezTo>
                    <a:pt x="18" y="31"/>
                    <a:pt x="0" y="48"/>
                    <a:pt x="6" y="66"/>
                  </a:cubicBezTo>
                  <a:lnTo>
                    <a:pt x="310" y="4900"/>
                  </a:lnTo>
                  <a:cubicBezTo>
                    <a:pt x="310" y="4900"/>
                    <a:pt x="310" y="4906"/>
                    <a:pt x="310" y="4912"/>
                  </a:cubicBezTo>
                  <a:lnTo>
                    <a:pt x="500" y="6537"/>
                  </a:lnTo>
                  <a:cubicBezTo>
                    <a:pt x="500" y="6549"/>
                    <a:pt x="512" y="6567"/>
                    <a:pt x="530" y="6567"/>
                  </a:cubicBezTo>
                  <a:cubicBezTo>
                    <a:pt x="649" y="6579"/>
                    <a:pt x="774" y="6591"/>
                    <a:pt x="911" y="6603"/>
                  </a:cubicBezTo>
                  <a:lnTo>
                    <a:pt x="917" y="6603"/>
                  </a:lnTo>
                  <a:cubicBezTo>
                    <a:pt x="923" y="6603"/>
                    <a:pt x="935" y="6597"/>
                    <a:pt x="941" y="6591"/>
                  </a:cubicBezTo>
                  <a:cubicBezTo>
                    <a:pt x="947" y="6585"/>
                    <a:pt x="947" y="6573"/>
                    <a:pt x="947" y="6567"/>
                  </a:cubicBezTo>
                  <a:lnTo>
                    <a:pt x="536" y="31"/>
                  </a:lnTo>
                  <a:cubicBezTo>
                    <a:pt x="536" y="25"/>
                    <a:pt x="530" y="13"/>
                    <a:pt x="524" y="7"/>
                  </a:cubicBezTo>
                  <a:cubicBezTo>
                    <a:pt x="518" y="1"/>
                    <a:pt x="512" y="1"/>
                    <a:pt x="5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5"/>
            <p:cNvSpPr/>
            <p:nvPr/>
          </p:nvSpPr>
          <p:spPr>
            <a:xfrm>
              <a:off x="6409729" y="2605228"/>
              <a:ext cx="63318" cy="462716"/>
            </a:xfrm>
            <a:custGeom>
              <a:avLst/>
              <a:gdLst/>
              <a:ahLst/>
              <a:cxnLst/>
              <a:rect l="l" t="t" r="r" b="b"/>
              <a:pathLst>
                <a:path w="1007" h="7359" extrusionOk="0">
                  <a:moveTo>
                    <a:pt x="292" y="1"/>
                  </a:moveTo>
                  <a:cubicBezTo>
                    <a:pt x="286" y="1"/>
                    <a:pt x="280" y="7"/>
                    <a:pt x="274" y="7"/>
                  </a:cubicBezTo>
                  <a:cubicBezTo>
                    <a:pt x="262" y="13"/>
                    <a:pt x="256" y="25"/>
                    <a:pt x="256" y="31"/>
                  </a:cubicBezTo>
                  <a:cubicBezTo>
                    <a:pt x="220" y="311"/>
                    <a:pt x="107" y="1323"/>
                    <a:pt x="0" y="2656"/>
                  </a:cubicBezTo>
                  <a:lnTo>
                    <a:pt x="280" y="7323"/>
                  </a:lnTo>
                  <a:cubicBezTo>
                    <a:pt x="280" y="7335"/>
                    <a:pt x="280" y="7341"/>
                    <a:pt x="292" y="7347"/>
                  </a:cubicBezTo>
                  <a:cubicBezTo>
                    <a:pt x="298" y="7353"/>
                    <a:pt x="304" y="7359"/>
                    <a:pt x="310" y="7359"/>
                  </a:cubicBezTo>
                  <a:cubicBezTo>
                    <a:pt x="316" y="7359"/>
                    <a:pt x="417" y="7347"/>
                    <a:pt x="417" y="7347"/>
                  </a:cubicBezTo>
                  <a:cubicBezTo>
                    <a:pt x="435" y="7347"/>
                    <a:pt x="447" y="7335"/>
                    <a:pt x="447" y="7317"/>
                  </a:cubicBezTo>
                  <a:lnTo>
                    <a:pt x="994" y="3085"/>
                  </a:lnTo>
                  <a:cubicBezTo>
                    <a:pt x="1006" y="1525"/>
                    <a:pt x="958" y="376"/>
                    <a:pt x="941" y="61"/>
                  </a:cubicBezTo>
                  <a:cubicBezTo>
                    <a:pt x="941" y="49"/>
                    <a:pt x="935" y="43"/>
                    <a:pt x="929" y="37"/>
                  </a:cubicBezTo>
                  <a:cubicBezTo>
                    <a:pt x="923" y="31"/>
                    <a:pt x="917" y="31"/>
                    <a:pt x="911" y="31"/>
                  </a:cubicBezTo>
                  <a:lnTo>
                    <a:pt x="899" y="31"/>
                  </a:lnTo>
                  <a:cubicBezTo>
                    <a:pt x="822" y="55"/>
                    <a:pt x="738" y="66"/>
                    <a:pt x="643" y="66"/>
                  </a:cubicBezTo>
                  <a:lnTo>
                    <a:pt x="595" y="66"/>
                  </a:lnTo>
                  <a:cubicBezTo>
                    <a:pt x="482" y="61"/>
                    <a:pt x="387" y="43"/>
                    <a:pt x="304" y="7"/>
                  </a:cubicBezTo>
                  <a:cubicBezTo>
                    <a:pt x="298" y="1"/>
                    <a:pt x="292" y="1"/>
                    <a:pt x="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5"/>
            <p:cNvSpPr/>
            <p:nvPr/>
          </p:nvSpPr>
          <p:spPr>
            <a:xfrm>
              <a:off x="6184003" y="2632202"/>
              <a:ext cx="84633" cy="22887"/>
            </a:xfrm>
            <a:custGeom>
              <a:avLst/>
              <a:gdLst/>
              <a:ahLst/>
              <a:cxnLst/>
              <a:rect l="l" t="t" r="r" b="b"/>
              <a:pathLst>
                <a:path w="1346" h="364" extrusionOk="0">
                  <a:moveTo>
                    <a:pt x="1298" y="1"/>
                  </a:moveTo>
                  <a:cubicBezTo>
                    <a:pt x="1298" y="1"/>
                    <a:pt x="744" y="30"/>
                    <a:pt x="369" y="54"/>
                  </a:cubicBezTo>
                  <a:cubicBezTo>
                    <a:pt x="179" y="66"/>
                    <a:pt x="30" y="78"/>
                    <a:pt x="30" y="78"/>
                  </a:cubicBezTo>
                  <a:cubicBezTo>
                    <a:pt x="12" y="78"/>
                    <a:pt x="0" y="96"/>
                    <a:pt x="0" y="114"/>
                  </a:cubicBezTo>
                  <a:lnTo>
                    <a:pt x="12" y="328"/>
                  </a:lnTo>
                  <a:cubicBezTo>
                    <a:pt x="12" y="340"/>
                    <a:pt x="18" y="346"/>
                    <a:pt x="24" y="352"/>
                  </a:cubicBezTo>
                  <a:cubicBezTo>
                    <a:pt x="30" y="358"/>
                    <a:pt x="42" y="364"/>
                    <a:pt x="48" y="364"/>
                  </a:cubicBezTo>
                  <a:cubicBezTo>
                    <a:pt x="48" y="364"/>
                    <a:pt x="185" y="352"/>
                    <a:pt x="369" y="340"/>
                  </a:cubicBezTo>
                  <a:cubicBezTo>
                    <a:pt x="744" y="316"/>
                    <a:pt x="1316" y="280"/>
                    <a:pt x="1316" y="280"/>
                  </a:cubicBezTo>
                  <a:cubicBezTo>
                    <a:pt x="1322" y="280"/>
                    <a:pt x="1334" y="274"/>
                    <a:pt x="1340" y="268"/>
                  </a:cubicBezTo>
                  <a:cubicBezTo>
                    <a:pt x="1346" y="263"/>
                    <a:pt x="1346" y="257"/>
                    <a:pt x="1346" y="245"/>
                  </a:cubicBezTo>
                  <a:lnTo>
                    <a:pt x="1334" y="30"/>
                  </a:lnTo>
                  <a:cubicBezTo>
                    <a:pt x="1334" y="13"/>
                    <a:pt x="1316" y="1"/>
                    <a:pt x="12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35"/>
            <p:cNvSpPr/>
            <p:nvPr/>
          </p:nvSpPr>
          <p:spPr>
            <a:xfrm>
              <a:off x="6180608" y="2560712"/>
              <a:ext cx="86897" cy="73441"/>
            </a:xfrm>
            <a:custGeom>
              <a:avLst/>
              <a:gdLst/>
              <a:ahLst/>
              <a:cxnLst/>
              <a:rect l="l" t="t" r="r" b="b"/>
              <a:pathLst>
                <a:path w="1382" h="1168" extrusionOk="0">
                  <a:moveTo>
                    <a:pt x="751" y="1"/>
                  </a:moveTo>
                  <a:cubicBezTo>
                    <a:pt x="715" y="1"/>
                    <a:pt x="679" y="1"/>
                    <a:pt x="644" y="7"/>
                  </a:cubicBezTo>
                  <a:cubicBezTo>
                    <a:pt x="554" y="7"/>
                    <a:pt x="471" y="24"/>
                    <a:pt x="406" y="36"/>
                  </a:cubicBezTo>
                  <a:cubicBezTo>
                    <a:pt x="25" y="132"/>
                    <a:pt x="1" y="370"/>
                    <a:pt x="1" y="382"/>
                  </a:cubicBezTo>
                  <a:lnTo>
                    <a:pt x="48" y="1138"/>
                  </a:lnTo>
                  <a:cubicBezTo>
                    <a:pt x="48" y="1155"/>
                    <a:pt x="60" y="1167"/>
                    <a:pt x="78" y="1167"/>
                  </a:cubicBezTo>
                  <a:cubicBezTo>
                    <a:pt x="78" y="1167"/>
                    <a:pt x="161" y="1161"/>
                    <a:pt x="286" y="1155"/>
                  </a:cubicBezTo>
                  <a:cubicBezTo>
                    <a:pt x="644" y="1132"/>
                    <a:pt x="1346" y="1090"/>
                    <a:pt x="1346" y="1090"/>
                  </a:cubicBezTo>
                  <a:cubicBezTo>
                    <a:pt x="1358" y="1090"/>
                    <a:pt x="1364" y="1084"/>
                    <a:pt x="1370" y="1078"/>
                  </a:cubicBezTo>
                  <a:cubicBezTo>
                    <a:pt x="1376" y="1072"/>
                    <a:pt x="1382" y="1060"/>
                    <a:pt x="1382" y="1054"/>
                  </a:cubicBezTo>
                  <a:lnTo>
                    <a:pt x="1328" y="286"/>
                  </a:lnTo>
                  <a:cubicBezTo>
                    <a:pt x="1316" y="239"/>
                    <a:pt x="1227" y="1"/>
                    <a:pt x="7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5"/>
            <p:cNvSpPr/>
            <p:nvPr/>
          </p:nvSpPr>
          <p:spPr>
            <a:xfrm>
              <a:off x="6211291" y="2382521"/>
              <a:ext cx="213092" cy="689200"/>
            </a:xfrm>
            <a:custGeom>
              <a:avLst/>
              <a:gdLst/>
              <a:ahLst/>
              <a:cxnLst/>
              <a:rect l="l" t="t" r="r" b="b"/>
              <a:pathLst>
                <a:path w="3389" h="10961" extrusionOk="0">
                  <a:moveTo>
                    <a:pt x="2710" y="1"/>
                  </a:moveTo>
                  <a:lnTo>
                    <a:pt x="644" y="126"/>
                  </a:lnTo>
                  <a:lnTo>
                    <a:pt x="31" y="162"/>
                  </a:lnTo>
                  <a:cubicBezTo>
                    <a:pt x="13" y="162"/>
                    <a:pt x="1" y="179"/>
                    <a:pt x="1" y="197"/>
                  </a:cubicBezTo>
                  <a:lnTo>
                    <a:pt x="150" y="2763"/>
                  </a:lnTo>
                  <a:cubicBezTo>
                    <a:pt x="150" y="2775"/>
                    <a:pt x="168" y="2793"/>
                    <a:pt x="185" y="2793"/>
                  </a:cubicBezTo>
                  <a:cubicBezTo>
                    <a:pt x="209" y="2793"/>
                    <a:pt x="233" y="2787"/>
                    <a:pt x="257" y="2787"/>
                  </a:cubicBezTo>
                  <a:cubicBezTo>
                    <a:pt x="495" y="2787"/>
                    <a:pt x="650" y="2846"/>
                    <a:pt x="739" y="2918"/>
                  </a:cubicBezTo>
                  <a:cubicBezTo>
                    <a:pt x="864" y="3007"/>
                    <a:pt x="888" y="3108"/>
                    <a:pt x="888" y="3114"/>
                  </a:cubicBezTo>
                  <a:lnTo>
                    <a:pt x="1382" y="10919"/>
                  </a:lnTo>
                  <a:cubicBezTo>
                    <a:pt x="1382" y="10937"/>
                    <a:pt x="1394" y="10949"/>
                    <a:pt x="1412" y="10949"/>
                  </a:cubicBezTo>
                  <a:cubicBezTo>
                    <a:pt x="1465" y="10955"/>
                    <a:pt x="1573" y="10955"/>
                    <a:pt x="1573" y="10955"/>
                  </a:cubicBezTo>
                  <a:cubicBezTo>
                    <a:pt x="1584" y="10955"/>
                    <a:pt x="1590" y="10955"/>
                    <a:pt x="1596" y="10943"/>
                  </a:cubicBezTo>
                  <a:lnTo>
                    <a:pt x="1602" y="10943"/>
                  </a:lnTo>
                  <a:cubicBezTo>
                    <a:pt x="1608" y="10949"/>
                    <a:pt x="1620" y="10955"/>
                    <a:pt x="1632" y="10955"/>
                  </a:cubicBezTo>
                  <a:cubicBezTo>
                    <a:pt x="1763" y="10961"/>
                    <a:pt x="1900" y="10961"/>
                    <a:pt x="2049" y="10961"/>
                  </a:cubicBezTo>
                  <a:cubicBezTo>
                    <a:pt x="2525" y="10961"/>
                    <a:pt x="2966" y="10943"/>
                    <a:pt x="3358" y="10907"/>
                  </a:cubicBezTo>
                  <a:cubicBezTo>
                    <a:pt x="3376" y="10907"/>
                    <a:pt x="3388" y="10895"/>
                    <a:pt x="3388" y="10877"/>
                  </a:cubicBezTo>
                  <a:lnTo>
                    <a:pt x="3370" y="10580"/>
                  </a:lnTo>
                  <a:cubicBezTo>
                    <a:pt x="3370" y="10568"/>
                    <a:pt x="3364" y="10562"/>
                    <a:pt x="3358" y="10556"/>
                  </a:cubicBezTo>
                  <a:cubicBezTo>
                    <a:pt x="3352" y="10550"/>
                    <a:pt x="3347" y="10544"/>
                    <a:pt x="3335" y="10544"/>
                  </a:cubicBezTo>
                  <a:cubicBezTo>
                    <a:pt x="3335" y="10544"/>
                    <a:pt x="1995" y="10627"/>
                    <a:pt x="1995" y="10627"/>
                  </a:cubicBezTo>
                  <a:cubicBezTo>
                    <a:pt x="1983" y="10627"/>
                    <a:pt x="1971" y="10615"/>
                    <a:pt x="1971" y="10603"/>
                  </a:cubicBezTo>
                  <a:cubicBezTo>
                    <a:pt x="1971" y="10597"/>
                    <a:pt x="1983" y="10580"/>
                    <a:pt x="1989" y="10580"/>
                  </a:cubicBezTo>
                  <a:lnTo>
                    <a:pt x="3335" y="10502"/>
                  </a:lnTo>
                  <a:cubicBezTo>
                    <a:pt x="3341" y="10502"/>
                    <a:pt x="3352" y="10496"/>
                    <a:pt x="3352" y="10490"/>
                  </a:cubicBezTo>
                  <a:cubicBezTo>
                    <a:pt x="3364" y="10484"/>
                    <a:pt x="3364" y="10472"/>
                    <a:pt x="3364" y="10466"/>
                  </a:cubicBezTo>
                  <a:lnTo>
                    <a:pt x="3323" y="9764"/>
                  </a:lnTo>
                  <a:cubicBezTo>
                    <a:pt x="3323" y="9746"/>
                    <a:pt x="3305" y="9728"/>
                    <a:pt x="3287" y="9728"/>
                  </a:cubicBezTo>
                  <a:lnTo>
                    <a:pt x="2644" y="9770"/>
                  </a:lnTo>
                  <a:cubicBezTo>
                    <a:pt x="2632" y="9770"/>
                    <a:pt x="2620" y="9758"/>
                    <a:pt x="2620" y="9746"/>
                  </a:cubicBezTo>
                  <a:cubicBezTo>
                    <a:pt x="2620" y="9740"/>
                    <a:pt x="2620" y="9734"/>
                    <a:pt x="2626" y="9728"/>
                  </a:cubicBezTo>
                  <a:cubicBezTo>
                    <a:pt x="2632" y="9728"/>
                    <a:pt x="2638" y="9722"/>
                    <a:pt x="2644" y="9722"/>
                  </a:cubicBezTo>
                  <a:lnTo>
                    <a:pt x="3281" y="9687"/>
                  </a:lnTo>
                  <a:cubicBezTo>
                    <a:pt x="3305" y="9687"/>
                    <a:pt x="3317" y="9669"/>
                    <a:pt x="3317" y="9651"/>
                  </a:cubicBezTo>
                  <a:lnTo>
                    <a:pt x="3275" y="8948"/>
                  </a:lnTo>
                  <a:cubicBezTo>
                    <a:pt x="3275" y="8936"/>
                    <a:pt x="3269" y="8931"/>
                    <a:pt x="3263" y="8925"/>
                  </a:cubicBezTo>
                  <a:cubicBezTo>
                    <a:pt x="3257" y="8919"/>
                    <a:pt x="3245" y="8913"/>
                    <a:pt x="3239" y="8913"/>
                  </a:cubicBezTo>
                  <a:cubicBezTo>
                    <a:pt x="3239" y="8913"/>
                    <a:pt x="2596" y="8954"/>
                    <a:pt x="2596" y="8954"/>
                  </a:cubicBezTo>
                  <a:cubicBezTo>
                    <a:pt x="2585" y="8954"/>
                    <a:pt x="2573" y="8942"/>
                    <a:pt x="2573" y="8931"/>
                  </a:cubicBezTo>
                  <a:cubicBezTo>
                    <a:pt x="2573" y="8925"/>
                    <a:pt x="2573" y="8919"/>
                    <a:pt x="2579" y="8913"/>
                  </a:cubicBezTo>
                  <a:cubicBezTo>
                    <a:pt x="2585" y="8907"/>
                    <a:pt x="2590" y="8907"/>
                    <a:pt x="2596" y="8907"/>
                  </a:cubicBezTo>
                  <a:lnTo>
                    <a:pt x="3233" y="8871"/>
                  </a:lnTo>
                  <a:cubicBezTo>
                    <a:pt x="3245" y="8871"/>
                    <a:pt x="3251" y="8865"/>
                    <a:pt x="3257" y="8859"/>
                  </a:cubicBezTo>
                  <a:cubicBezTo>
                    <a:pt x="3263" y="8847"/>
                    <a:pt x="3269" y="8841"/>
                    <a:pt x="3269" y="8835"/>
                  </a:cubicBezTo>
                  <a:lnTo>
                    <a:pt x="3227" y="8127"/>
                  </a:lnTo>
                  <a:cubicBezTo>
                    <a:pt x="3222" y="8109"/>
                    <a:pt x="3210" y="8097"/>
                    <a:pt x="3192" y="8097"/>
                  </a:cubicBezTo>
                  <a:lnTo>
                    <a:pt x="1846" y="8174"/>
                  </a:lnTo>
                  <a:cubicBezTo>
                    <a:pt x="1834" y="8174"/>
                    <a:pt x="1828" y="8169"/>
                    <a:pt x="1828" y="8157"/>
                  </a:cubicBezTo>
                  <a:cubicBezTo>
                    <a:pt x="1828" y="8151"/>
                    <a:pt x="1828" y="8145"/>
                    <a:pt x="1828" y="8139"/>
                  </a:cubicBezTo>
                  <a:cubicBezTo>
                    <a:pt x="1834" y="8133"/>
                    <a:pt x="1840" y="8133"/>
                    <a:pt x="1846" y="8133"/>
                  </a:cubicBezTo>
                  <a:lnTo>
                    <a:pt x="3186" y="8049"/>
                  </a:lnTo>
                  <a:cubicBezTo>
                    <a:pt x="3204" y="8049"/>
                    <a:pt x="3222" y="8032"/>
                    <a:pt x="3222" y="8014"/>
                  </a:cubicBezTo>
                  <a:lnTo>
                    <a:pt x="3180" y="7311"/>
                  </a:lnTo>
                  <a:cubicBezTo>
                    <a:pt x="3174" y="7305"/>
                    <a:pt x="3174" y="7293"/>
                    <a:pt x="3168" y="7287"/>
                  </a:cubicBezTo>
                  <a:cubicBezTo>
                    <a:pt x="3162" y="7282"/>
                    <a:pt x="3150" y="7282"/>
                    <a:pt x="3144" y="7282"/>
                  </a:cubicBezTo>
                  <a:cubicBezTo>
                    <a:pt x="3144" y="7282"/>
                    <a:pt x="2501" y="7317"/>
                    <a:pt x="2501" y="7317"/>
                  </a:cubicBezTo>
                  <a:cubicBezTo>
                    <a:pt x="2489" y="7317"/>
                    <a:pt x="2477" y="7311"/>
                    <a:pt x="2477" y="7299"/>
                  </a:cubicBezTo>
                  <a:cubicBezTo>
                    <a:pt x="2477" y="7293"/>
                    <a:pt x="2477" y="7287"/>
                    <a:pt x="2483" y="7282"/>
                  </a:cubicBezTo>
                  <a:cubicBezTo>
                    <a:pt x="2483" y="7276"/>
                    <a:pt x="2489" y="7276"/>
                    <a:pt x="2495" y="7270"/>
                  </a:cubicBezTo>
                  <a:lnTo>
                    <a:pt x="3138" y="7234"/>
                  </a:lnTo>
                  <a:cubicBezTo>
                    <a:pt x="3150" y="7234"/>
                    <a:pt x="3156" y="7228"/>
                    <a:pt x="3162" y="7222"/>
                  </a:cubicBezTo>
                  <a:cubicBezTo>
                    <a:pt x="3168" y="7216"/>
                    <a:pt x="3168" y="7210"/>
                    <a:pt x="3168" y="7198"/>
                  </a:cubicBezTo>
                  <a:lnTo>
                    <a:pt x="3126" y="6496"/>
                  </a:lnTo>
                  <a:cubicBezTo>
                    <a:pt x="3126" y="6478"/>
                    <a:pt x="3114" y="6466"/>
                    <a:pt x="3097" y="6466"/>
                  </a:cubicBezTo>
                  <a:lnTo>
                    <a:pt x="2448" y="6502"/>
                  </a:lnTo>
                  <a:cubicBezTo>
                    <a:pt x="2436" y="6502"/>
                    <a:pt x="2430" y="6490"/>
                    <a:pt x="2430" y="6478"/>
                  </a:cubicBezTo>
                  <a:cubicBezTo>
                    <a:pt x="2424" y="6472"/>
                    <a:pt x="2430" y="6466"/>
                    <a:pt x="2436" y="6466"/>
                  </a:cubicBezTo>
                  <a:cubicBezTo>
                    <a:pt x="2436" y="6460"/>
                    <a:pt x="2442" y="6454"/>
                    <a:pt x="2448" y="6454"/>
                  </a:cubicBezTo>
                  <a:lnTo>
                    <a:pt x="3091" y="6418"/>
                  </a:lnTo>
                  <a:cubicBezTo>
                    <a:pt x="3108" y="6418"/>
                    <a:pt x="3120" y="6400"/>
                    <a:pt x="3120" y="6383"/>
                  </a:cubicBezTo>
                  <a:lnTo>
                    <a:pt x="3079" y="5680"/>
                  </a:lnTo>
                  <a:cubicBezTo>
                    <a:pt x="3079" y="5668"/>
                    <a:pt x="3079" y="5662"/>
                    <a:pt x="3067" y="5656"/>
                  </a:cubicBezTo>
                  <a:cubicBezTo>
                    <a:pt x="3061" y="5650"/>
                    <a:pt x="3055" y="5650"/>
                    <a:pt x="3049" y="5650"/>
                  </a:cubicBezTo>
                  <a:cubicBezTo>
                    <a:pt x="3043" y="5650"/>
                    <a:pt x="1703" y="5728"/>
                    <a:pt x="1703" y="5728"/>
                  </a:cubicBezTo>
                  <a:cubicBezTo>
                    <a:pt x="1692" y="5728"/>
                    <a:pt x="1680" y="5716"/>
                    <a:pt x="1680" y="5704"/>
                  </a:cubicBezTo>
                  <a:cubicBezTo>
                    <a:pt x="1680" y="5698"/>
                    <a:pt x="1680" y="5692"/>
                    <a:pt x="1686" y="5686"/>
                  </a:cubicBezTo>
                  <a:cubicBezTo>
                    <a:pt x="1692" y="5686"/>
                    <a:pt x="1698" y="5680"/>
                    <a:pt x="1703" y="5680"/>
                  </a:cubicBezTo>
                  <a:lnTo>
                    <a:pt x="3043" y="5603"/>
                  </a:lnTo>
                  <a:cubicBezTo>
                    <a:pt x="3049" y="5603"/>
                    <a:pt x="3061" y="5597"/>
                    <a:pt x="3067" y="5591"/>
                  </a:cubicBezTo>
                  <a:cubicBezTo>
                    <a:pt x="3073" y="5585"/>
                    <a:pt x="3073" y="5573"/>
                    <a:pt x="3073" y="5567"/>
                  </a:cubicBezTo>
                  <a:lnTo>
                    <a:pt x="3031" y="4865"/>
                  </a:lnTo>
                  <a:cubicBezTo>
                    <a:pt x="3031" y="4847"/>
                    <a:pt x="3013" y="4829"/>
                    <a:pt x="2995" y="4829"/>
                  </a:cubicBezTo>
                  <a:lnTo>
                    <a:pt x="2352" y="4871"/>
                  </a:lnTo>
                  <a:cubicBezTo>
                    <a:pt x="2340" y="4871"/>
                    <a:pt x="2329" y="4859"/>
                    <a:pt x="2329" y="4847"/>
                  </a:cubicBezTo>
                  <a:cubicBezTo>
                    <a:pt x="2329" y="4841"/>
                    <a:pt x="2335" y="4835"/>
                    <a:pt x="2335" y="4829"/>
                  </a:cubicBezTo>
                  <a:cubicBezTo>
                    <a:pt x="2340" y="4823"/>
                    <a:pt x="2346" y="4823"/>
                    <a:pt x="2352" y="4823"/>
                  </a:cubicBezTo>
                  <a:lnTo>
                    <a:pt x="2995" y="4787"/>
                  </a:lnTo>
                  <a:cubicBezTo>
                    <a:pt x="3001" y="4787"/>
                    <a:pt x="3013" y="4781"/>
                    <a:pt x="3019" y="4775"/>
                  </a:cubicBezTo>
                  <a:cubicBezTo>
                    <a:pt x="3025" y="4769"/>
                    <a:pt x="3025" y="4757"/>
                    <a:pt x="3025" y="4745"/>
                  </a:cubicBezTo>
                  <a:lnTo>
                    <a:pt x="2983" y="4043"/>
                  </a:lnTo>
                  <a:cubicBezTo>
                    <a:pt x="2983" y="4025"/>
                    <a:pt x="2966" y="4013"/>
                    <a:pt x="2948" y="4013"/>
                  </a:cubicBezTo>
                  <a:cubicBezTo>
                    <a:pt x="2948" y="4013"/>
                    <a:pt x="2305" y="4049"/>
                    <a:pt x="2305" y="4049"/>
                  </a:cubicBezTo>
                  <a:cubicBezTo>
                    <a:pt x="2293" y="4049"/>
                    <a:pt x="2281" y="4043"/>
                    <a:pt x="2281" y="4031"/>
                  </a:cubicBezTo>
                  <a:cubicBezTo>
                    <a:pt x="2281" y="4025"/>
                    <a:pt x="2287" y="4019"/>
                    <a:pt x="2287" y="4013"/>
                  </a:cubicBezTo>
                  <a:cubicBezTo>
                    <a:pt x="2293" y="4007"/>
                    <a:pt x="2299" y="4007"/>
                    <a:pt x="2305" y="4007"/>
                  </a:cubicBezTo>
                  <a:lnTo>
                    <a:pt x="2948" y="3966"/>
                  </a:lnTo>
                  <a:cubicBezTo>
                    <a:pt x="2954" y="3966"/>
                    <a:pt x="2966" y="3966"/>
                    <a:pt x="2966" y="3954"/>
                  </a:cubicBezTo>
                  <a:cubicBezTo>
                    <a:pt x="2977" y="3948"/>
                    <a:pt x="2977" y="3942"/>
                    <a:pt x="2977" y="3930"/>
                  </a:cubicBezTo>
                  <a:lnTo>
                    <a:pt x="2936" y="3227"/>
                  </a:lnTo>
                  <a:cubicBezTo>
                    <a:pt x="2936" y="3210"/>
                    <a:pt x="2918" y="3198"/>
                    <a:pt x="2900" y="3198"/>
                  </a:cubicBezTo>
                  <a:lnTo>
                    <a:pt x="1561" y="3275"/>
                  </a:lnTo>
                  <a:cubicBezTo>
                    <a:pt x="1549" y="3275"/>
                    <a:pt x="1537" y="3269"/>
                    <a:pt x="1537" y="3257"/>
                  </a:cubicBezTo>
                  <a:cubicBezTo>
                    <a:pt x="1537" y="3251"/>
                    <a:pt x="1537" y="3245"/>
                    <a:pt x="1543" y="3239"/>
                  </a:cubicBezTo>
                  <a:cubicBezTo>
                    <a:pt x="1549" y="3233"/>
                    <a:pt x="1549" y="3233"/>
                    <a:pt x="1555" y="3227"/>
                  </a:cubicBezTo>
                  <a:lnTo>
                    <a:pt x="2894" y="3150"/>
                  </a:lnTo>
                  <a:cubicBezTo>
                    <a:pt x="2906" y="3150"/>
                    <a:pt x="2912" y="3150"/>
                    <a:pt x="2918" y="3138"/>
                  </a:cubicBezTo>
                  <a:cubicBezTo>
                    <a:pt x="2924" y="3132"/>
                    <a:pt x="2930" y="3126"/>
                    <a:pt x="2930" y="3114"/>
                  </a:cubicBezTo>
                  <a:lnTo>
                    <a:pt x="2888" y="2412"/>
                  </a:lnTo>
                  <a:cubicBezTo>
                    <a:pt x="2888" y="2394"/>
                    <a:pt x="2870" y="2382"/>
                    <a:pt x="2852" y="2382"/>
                  </a:cubicBezTo>
                  <a:cubicBezTo>
                    <a:pt x="2852" y="2382"/>
                    <a:pt x="2209" y="2418"/>
                    <a:pt x="2209" y="2418"/>
                  </a:cubicBezTo>
                  <a:cubicBezTo>
                    <a:pt x="2198" y="2418"/>
                    <a:pt x="2186" y="2406"/>
                    <a:pt x="2186" y="2400"/>
                  </a:cubicBezTo>
                  <a:cubicBezTo>
                    <a:pt x="2186" y="2388"/>
                    <a:pt x="2186" y="2382"/>
                    <a:pt x="2192" y="2382"/>
                  </a:cubicBezTo>
                  <a:cubicBezTo>
                    <a:pt x="2198" y="2376"/>
                    <a:pt x="2204" y="2376"/>
                    <a:pt x="2209" y="2370"/>
                  </a:cubicBezTo>
                  <a:lnTo>
                    <a:pt x="2846" y="2334"/>
                  </a:lnTo>
                  <a:cubicBezTo>
                    <a:pt x="2864" y="2334"/>
                    <a:pt x="2882" y="2317"/>
                    <a:pt x="2882" y="2299"/>
                  </a:cubicBezTo>
                  <a:lnTo>
                    <a:pt x="2841" y="1596"/>
                  </a:lnTo>
                  <a:cubicBezTo>
                    <a:pt x="2841" y="1584"/>
                    <a:pt x="2835" y="1578"/>
                    <a:pt x="2829" y="1572"/>
                  </a:cubicBezTo>
                  <a:cubicBezTo>
                    <a:pt x="2823" y="1567"/>
                    <a:pt x="2811" y="1561"/>
                    <a:pt x="2805" y="1561"/>
                  </a:cubicBezTo>
                  <a:lnTo>
                    <a:pt x="2162" y="1602"/>
                  </a:lnTo>
                  <a:cubicBezTo>
                    <a:pt x="2150" y="1602"/>
                    <a:pt x="2138" y="1590"/>
                    <a:pt x="2138" y="1578"/>
                  </a:cubicBezTo>
                  <a:cubicBezTo>
                    <a:pt x="2138" y="1572"/>
                    <a:pt x="2138" y="1567"/>
                    <a:pt x="2144" y="1561"/>
                  </a:cubicBezTo>
                  <a:cubicBezTo>
                    <a:pt x="2144" y="1561"/>
                    <a:pt x="2150" y="1555"/>
                    <a:pt x="2162" y="1555"/>
                  </a:cubicBezTo>
                  <a:lnTo>
                    <a:pt x="2799" y="1519"/>
                  </a:lnTo>
                  <a:cubicBezTo>
                    <a:pt x="2817" y="1519"/>
                    <a:pt x="2835" y="1501"/>
                    <a:pt x="2835" y="1483"/>
                  </a:cubicBezTo>
                  <a:lnTo>
                    <a:pt x="2793" y="781"/>
                  </a:lnTo>
                  <a:cubicBezTo>
                    <a:pt x="2787" y="769"/>
                    <a:pt x="2787" y="763"/>
                    <a:pt x="2781" y="757"/>
                  </a:cubicBezTo>
                  <a:cubicBezTo>
                    <a:pt x="2775" y="751"/>
                    <a:pt x="2763" y="745"/>
                    <a:pt x="2757" y="745"/>
                  </a:cubicBezTo>
                  <a:cubicBezTo>
                    <a:pt x="2757" y="745"/>
                    <a:pt x="1412" y="828"/>
                    <a:pt x="1412" y="828"/>
                  </a:cubicBezTo>
                  <a:cubicBezTo>
                    <a:pt x="1400" y="828"/>
                    <a:pt x="1394" y="816"/>
                    <a:pt x="1394" y="805"/>
                  </a:cubicBezTo>
                  <a:cubicBezTo>
                    <a:pt x="1388" y="799"/>
                    <a:pt x="1394" y="793"/>
                    <a:pt x="1394" y="787"/>
                  </a:cubicBezTo>
                  <a:cubicBezTo>
                    <a:pt x="1400" y="781"/>
                    <a:pt x="1406" y="781"/>
                    <a:pt x="1412" y="781"/>
                  </a:cubicBezTo>
                  <a:lnTo>
                    <a:pt x="2751" y="703"/>
                  </a:lnTo>
                  <a:cubicBezTo>
                    <a:pt x="2769" y="703"/>
                    <a:pt x="2787" y="685"/>
                    <a:pt x="2781" y="668"/>
                  </a:cubicBezTo>
                  <a:lnTo>
                    <a:pt x="2745" y="37"/>
                  </a:lnTo>
                  <a:cubicBezTo>
                    <a:pt x="2745" y="25"/>
                    <a:pt x="2739" y="19"/>
                    <a:pt x="2733" y="13"/>
                  </a:cubicBezTo>
                  <a:cubicBezTo>
                    <a:pt x="2727" y="7"/>
                    <a:pt x="2721" y="1"/>
                    <a:pt x="27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5"/>
            <p:cNvSpPr/>
            <p:nvPr/>
          </p:nvSpPr>
          <p:spPr>
            <a:xfrm>
              <a:off x="6440789" y="2667035"/>
              <a:ext cx="73378" cy="399461"/>
            </a:xfrm>
            <a:custGeom>
              <a:avLst/>
              <a:gdLst/>
              <a:ahLst/>
              <a:cxnLst/>
              <a:rect l="l" t="t" r="r" b="b"/>
              <a:pathLst>
                <a:path w="1167" h="6353" extrusionOk="0">
                  <a:moveTo>
                    <a:pt x="1125" y="0"/>
                  </a:moveTo>
                  <a:lnTo>
                    <a:pt x="828" y="84"/>
                  </a:lnTo>
                  <a:cubicBezTo>
                    <a:pt x="816" y="84"/>
                    <a:pt x="804" y="95"/>
                    <a:pt x="804" y="107"/>
                  </a:cubicBezTo>
                  <a:lnTo>
                    <a:pt x="0" y="6311"/>
                  </a:lnTo>
                  <a:cubicBezTo>
                    <a:pt x="0" y="6322"/>
                    <a:pt x="6" y="6334"/>
                    <a:pt x="12" y="6340"/>
                  </a:cubicBezTo>
                  <a:cubicBezTo>
                    <a:pt x="18" y="6346"/>
                    <a:pt x="24" y="6352"/>
                    <a:pt x="36" y="6352"/>
                  </a:cubicBezTo>
                  <a:lnTo>
                    <a:pt x="42" y="6352"/>
                  </a:lnTo>
                  <a:cubicBezTo>
                    <a:pt x="143" y="6340"/>
                    <a:pt x="244" y="6322"/>
                    <a:pt x="334" y="6311"/>
                  </a:cubicBezTo>
                  <a:cubicBezTo>
                    <a:pt x="351" y="6305"/>
                    <a:pt x="363" y="6293"/>
                    <a:pt x="363" y="6281"/>
                  </a:cubicBezTo>
                  <a:lnTo>
                    <a:pt x="1167" y="36"/>
                  </a:lnTo>
                  <a:cubicBezTo>
                    <a:pt x="1167" y="24"/>
                    <a:pt x="1167" y="18"/>
                    <a:pt x="1155" y="6"/>
                  </a:cubicBezTo>
                  <a:cubicBezTo>
                    <a:pt x="1149" y="0"/>
                    <a:pt x="1143" y="0"/>
                    <a:pt x="1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35"/>
            <p:cNvSpPr/>
            <p:nvPr/>
          </p:nvSpPr>
          <p:spPr>
            <a:xfrm>
              <a:off x="6494297" y="2585422"/>
              <a:ext cx="79037" cy="92116"/>
            </a:xfrm>
            <a:custGeom>
              <a:avLst/>
              <a:gdLst/>
              <a:ahLst/>
              <a:cxnLst/>
              <a:rect l="l" t="t" r="r" b="b"/>
              <a:pathLst>
                <a:path w="1257" h="1465" extrusionOk="0">
                  <a:moveTo>
                    <a:pt x="631" y="0"/>
                  </a:moveTo>
                  <a:cubicBezTo>
                    <a:pt x="620" y="0"/>
                    <a:pt x="608" y="6"/>
                    <a:pt x="602" y="18"/>
                  </a:cubicBezTo>
                  <a:lnTo>
                    <a:pt x="6" y="1263"/>
                  </a:lnTo>
                  <a:cubicBezTo>
                    <a:pt x="0" y="1274"/>
                    <a:pt x="0" y="1292"/>
                    <a:pt x="12" y="1304"/>
                  </a:cubicBezTo>
                  <a:cubicBezTo>
                    <a:pt x="18" y="1310"/>
                    <a:pt x="30" y="1316"/>
                    <a:pt x="36" y="1316"/>
                  </a:cubicBezTo>
                  <a:cubicBezTo>
                    <a:pt x="42" y="1316"/>
                    <a:pt x="42" y="1310"/>
                    <a:pt x="48" y="1310"/>
                  </a:cubicBezTo>
                  <a:lnTo>
                    <a:pt x="340" y="1233"/>
                  </a:lnTo>
                  <a:lnTo>
                    <a:pt x="352" y="1233"/>
                  </a:lnTo>
                  <a:cubicBezTo>
                    <a:pt x="352" y="1233"/>
                    <a:pt x="364" y="1239"/>
                    <a:pt x="364" y="1239"/>
                  </a:cubicBezTo>
                  <a:lnTo>
                    <a:pt x="608" y="1417"/>
                  </a:lnTo>
                  <a:cubicBezTo>
                    <a:pt x="614" y="1417"/>
                    <a:pt x="620" y="1423"/>
                    <a:pt x="626" y="1423"/>
                  </a:cubicBezTo>
                  <a:cubicBezTo>
                    <a:pt x="631" y="1423"/>
                    <a:pt x="631" y="1423"/>
                    <a:pt x="637" y="1417"/>
                  </a:cubicBezTo>
                  <a:lnTo>
                    <a:pt x="911" y="1310"/>
                  </a:lnTo>
                  <a:lnTo>
                    <a:pt x="923" y="1310"/>
                  </a:lnTo>
                  <a:lnTo>
                    <a:pt x="923" y="1274"/>
                  </a:lnTo>
                  <a:lnTo>
                    <a:pt x="935" y="1310"/>
                  </a:lnTo>
                  <a:lnTo>
                    <a:pt x="1030" y="1364"/>
                  </a:lnTo>
                  <a:lnTo>
                    <a:pt x="1209" y="1465"/>
                  </a:lnTo>
                  <a:lnTo>
                    <a:pt x="1221" y="1465"/>
                  </a:lnTo>
                  <a:cubicBezTo>
                    <a:pt x="1233" y="1465"/>
                    <a:pt x="1239" y="1465"/>
                    <a:pt x="1245" y="1459"/>
                  </a:cubicBezTo>
                  <a:cubicBezTo>
                    <a:pt x="1251" y="1453"/>
                    <a:pt x="1257" y="1441"/>
                    <a:pt x="1257" y="1423"/>
                  </a:cubicBezTo>
                  <a:lnTo>
                    <a:pt x="995" y="72"/>
                  </a:lnTo>
                  <a:cubicBezTo>
                    <a:pt x="995" y="54"/>
                    <a:pt x="983" y="48"/>
                    <a:pt x="971" y="42"/>
                  </a:cubicBezTo>
                  <a:lnTo>
                    <a:pt x="953" y="42"/>
                  </a:lnTo>
                  <a:cubicBezTo>
                    <a:pt x="947" y="48"/>
                    <a:pt x="941" y="48"/>
                    <a:pt x="935" y="54"/>
                  </a:cubicBezTo>
                  <a:lnTo>
                    <a:pt x="887" y="108"/>
                  </a:lnTo>
                  <a:cubicBezTo>
                    <a:pt x="864" y="131"/>
                    <a:pt x="834" y="143"/>
                    <a:pt x="804" y="143"/>
                  </a:cubicBezTo>
                  <a:lnTo>
                    <a:pt x="786" y="143"/>
                  </a:lnTo>
                  <a:cubicBezTo>
                    <a:pt x="751" y="137"/>
                    <a:pt x="715" y="114"/>
                    <a:pt x="697" y="78"/>
                  </a:cubicBezTo>
                  <a:lnTo>
                    <a:pt x="661" y="18"/>
                  </a:lnTo>
                  <a:cubicBezTo>
                    <a:pt x="655" y="6"/>
                    <a:pt x="649" y="0"/>
                    <a:pt x="6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35"/>
            <p:cNvSpPr/>
            <p:nvPr/>
          </p:nvSpPr>
          <p:spPr>
            <a:xfrm>
              <a:off x="6144705" y="2765058"/>
              <a:ext cx="68159" cy="297285"/>
            </a:xfrm>
            <a:custGeom>
              <a:avLst/>
              <a:gdLst/>
              <a:ahLst/>
              <a:cxnLst/>
              <a:rect l="l" t="t" r="r" b="b"/>
              <a:pathLst>
                <a:path w="1084" h="4728" extrusionOk="0">
                  <a:moveTo>
                    <a:pt x="500" y="1"/>
                  </a:moveTo>
                  <a:cubicBezTo>
                    <a:pt x="494" y="1"/>
                    <a:pt x="488" y="7"/>
                    <a:pt x="482" y="7"/>
                  </a:cubicBezTo>
                  <a:lnTo>
                    <a:pt x="292" y="144"/>
                  </a:lnTo>
                  <a:cubicBezTo>
                    <a:pt x="286" y="150"/>
                    <a:pt x="286" y="150"/>
                    <a:pt x="280" y="150"/>
                  </a:cubicBezTo>
                  <a:lnTo>
                    <a:pt x="268" y="150"/>
                  </a:lnTo>
                  <a:lnTo>
                    <a:pt x="54" y="60"/>
                  </a:lnTo>
                  <a:cubicBezTo>
                    <a:pt x="48" y="60"/>
                    <a:pt x="42" y="55"/>
                    <a:pt x="36" y="55"/>
                  </a:cubicBezTo>
                  <a:cubicBezTo>
                    <a:pt x="30" y="55"/>
                    <a:pt x="24" y="60"/>
                    <a:pt x="18" y="66"/>
                  </a:cubicBezTo>
                  <a:cubicBezTo>
                    <a:pt x="6" y="72"/>
                    <a:pt x="0" y="84"/>
                    <a:pt x="6" y="96"/>
                  </a:cubicBezTo>
                  <a:lnTo>
                    <a:pt x="530" y="4591"/>
                  </a:lnTo>
                  <a:cubicBezTo>
                    <a:pt x="530" y="4603"/>
                    <a:pt x="542" y="4615"/>
                    <a:pt x="554" y="4621"/>
                  </a:cubicBezTo>
                  <a:cubicBezTo>
                    <a:pt x="655" y="4650"/>
                    <a:pt x="768" y="4674"/>
                    <a:pt x="887" y="4698"/>
                  </a:cubicBezTo>
                  <a:lnTo>
                    <a:pt x="893" y="4698"/>
                  </a:lnTo>
                  <a:cubicBezTo>
                    <a:pt x="899" y="4698"/>
                    <a:pt x="911" y="4698"/>
                    <a:pt x="917" y="4692"/>
                  </a:cubicBezTo>
                  <a:cubicBezTo>
                    <a:pt x="917" y="4692"/>
                    <a:pt x="917" y="4692"/>
                    <a:pt x="917" y="4686"/>
                  </a:cubicBezTo>
                  <a:cubicBezTo>
                    <a:pt x="923" y="4698"/>
                    <a:pt x="935" y="4710"/>
                    <a:pt x="947" y="4710"/>
                  </a:cubicBezTo>
                  <a:cubicBezTo>
                    <a:pt x="977" y="4716"/>
                    <a:pt x="1006" y="4722"/>
                    <a:pt x="1042" y="4728"/>
                  </a:cubicBezTo>
                  <a:lnTo>
                    <a:pt x="1048" y="4728"/>
                  </a:lnTo>
                  <a:cubicBezTo>
                    <a:pt x="1054" y="4728"/>
                    <a:pt x="1066" y="4728"/>
                    <a:pt x="1072" y="4722"/>
                  </a:cubicBezTo>
                  <a:cubicBezTo>
                    <a:pt x="1078" y="4716"/>
                    <a:pt x="1084" y="4704"/>
                    <a:pt x="1084" y="4692"/>
                  </a:cubicBezTo>
                  <a:lnTo>
                    <a:pt x="536" y="31"/>
                  </a:lnTo>
                  <a:cubicBezTo>
                    <a:pt x="536" y="19"/>
                    <a:pt x="524" y="13"/>
                    <a:pt x="518" y="7"/>
                  </a:cubicBezTo>
                  <a:cubicBezTo>
                    <a:pt x="512" y="1"/>
                    <a:pt x="506" y="1"/>
                    <a:pt x="5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35"/>
            <p:cNvSpPr/>
            <p:nvPr/>
          </p:nvSpPr>
          <p:spPr>
            <a:xfrm>
              <a:off x="6185135" y="2656535"/>
              <a:ext cx="33325" cy="176749"/>
            </a:xfrm>
            <a:custGeom>
              <a:avLst/>
              <a:gdLst/>
              <a:ahLst/>
              <a:cxnLst/>
              <a:rect l="l" t="t" r="r" b="b"/>
              <a:pathLst>
                <a:path w="530" h="2811" extrusionOk="0">
                  <a:moveTo>
                    <a:pt x="322" y="1"/>
                  </a:moveTo>
                  <a:cubicBezTo>
                    <a:pt x="322" y="1"/>
                    <a:pt x="274" y="6"/>
                    <a:pt x="220" y="6"/>
                  </a:cubicBezTo>
                  <a:cubicBezTo>
                    <a:pt x="137" y="12"/>
                    <a:pt x="36" y="18"/>
                    <a:pt x="36" y="18"/>
                  </a:cubicBezTo>
                  <a:cubicBezTo>
                    <a:pt x="24" y="18"/>
                    <a:pt x="18" y="24"/>
                    <a:pt x="12" y="30"/>
                  </a:cubicBezTo>
                  <a:cubicBezTo>
                    <a:pt x="6" y="36"/>
                    <a:pt x="0" y="48"/>
                    <a:pt x="6" y="54"/>
                  </a:cubicBezTo>
                  <a:lnTo>
                    <a:pt x="72" y="1185"/>
                  </a:lnTo>
                  <a:cubicBezTo>
                    <a:pt x="72" y="1191"/>
                    <a:pt x="78" y="1191"/>
                    <a:pt x="78" y="1197"/>
                  </a:cubicBezTo>
                  <a:lnTo>
                    <a:pt x="339" y="1775"/>
                  </a:lnTo>
                  <a:cubicBezTo>
                    <a:pt x="339" y="1775"/>
                    <a:pt x="345" y="1775"/>
                    <a:pt x="345" y="1781"/>
                  </a:cubicBezTo>
                  <a:lnTo>
                    <a:pt x="459" y="2775"/>
                  </a:lnTo>
                  <a:cubicBezTo>
                    <a:pt x="465" y="2793"/>
                    <a:pt x="476" y="2810"/>
                    <a:pt x="494" y="2810"/>
                  </a:cubicBezTo>
                  <a:lnTo>
                    <a:pt x="500" y="2810"/>
                  </a:lnTo>
                  <a:cubicBezTo>
                    <a:pt x="518" y="2804"/>
                    <a:pt x="530" y="2787"/>
                    <a:pt x="530" y="2769"/>
                  </a:cubicBezTo>
                  <a:lnTo>
                    <a:pt x="357" y="30"/>
                  </a:lnTo>
                  <a:cubicBezTo>
                    <a:pt x="357" y="24"/>
                    <a:pt x="351" y="18"/>
                    <a:pt x="345" y="6"/>
                  </a:cubicBezTo>
                  <a:cubicBezTo>
                    <a:pt x="339" y="1"/>
                    <a:pt x="334" y="1"/>
                    <a:pt x="3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35"/>
            <p:cNvSpPr/>
            <p:nvPr/>
          </p:nvSpPr>
          <p:spPr>
            <a:xfrm>
              <a:off x="6180985" y="2763612"/>
              <a:ext cx="57722" cy="302881"/>
            </a:xfrm>
            <a:custGeom>
              <a:avLst/>
              <a:gdLst/>
              <a:ahLst/>
              <a:cxnLst/>
              <a:rect l="l" t="t" r="r" b="b"/>
              <a:pathLst>
                <a:path w="918" h="4817" extrusionOk="0">
                  <a:moveTo>
                    <a:pt x="36" y="0"/>
                  </a:moveTo>
                  <a:cubicBezTo>
                    <a:pt x="30" y="0"/>
                    <a:pt x="19" y="0"/>
                    <a:pt x="13" y="6"/>
                  </a:cubicBezTo>
                  <a:cubicBezTo>
                    <a:pt x="7" y="18"/>
                    <a:pt x="1" y="30"/>
                    <a:pt x="1" y="36"/>
                  </a:cubicBezTo>
                  <a:lnTo>
                    <a:pt x="554" y="4745"/>
                  </a:lnTo>
                  <a:cubicBezTo>
                    <a:pt x="554" y="4757"/>
                    <a:pt x="566" y="4769"/>
                    <a:pt x="584" y="4775"/>
                  </a:cubicBezTo>
                  <a:cubicBezTo>
                    <a:pt x="673" y="4786"/>
                    <a:pt x="769" y="4798"/>
                    <a:pt x="876" y="4810"/>
                  </a:cubicBezTo>
                  <a:cubicBezTo>
                    <a:pt x="876" y="4816"/>
                    <a:pt x="882" y="4816"/>
                    <a:pt x="882" y="4816"/>
                  </a:cubicBezTo>
                  <a:cubicBezTo>
                    <a:pt x="888" y="4816"/>
                    <a:pt x="900" y="4810"/>
                    <a:pt x="906" y="4804"/>
                  </a:cubicBezTo>
                  <a:cubicBezTo>
                    <a:pt x="912" y="4798"/>
                    <a:pt x="917" y="4786"/>
                    <a:pt x="912" y="4775"/>
                  </a:cubicBezTo>
                  <a:lnTo>
                    <a:pt x="370" y="113"/>
                  </a:lnTo>
                  <a:cubicBezTo>
                    <a:pt x="370" y="101"/>
                    <a:pt x="358" y="89"/>
                    <a:pt x="346" y="83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35"/>
            <p:cNvSpPr/>
            <p:nvPr/>
          </p:nvSpPr>
          <p:spPr>
            <a:xfrm>
              <a:off x="6246879" y="2652825"/>
              <a:ext cx="48353" cy="418135"/>
            </a:xfrm>
            <a:custGeom>
              <a:avLst/>
              <a:gdLst/>
              <a:ahLst/>
              <a:cxnLst/>
              <a:rect l="l" t="t" r="r" b="b"/>
              <a:pathLst>
                <a:path w="769" h="6650" extrusionOk="0">
                  <a:moveTo>
                    <a:pt x="322" y="0"/>
                  </a:moveTo>
                  <a:cubicBezTo>
                    <a:pt x="322" y="0"/>
                    <a:pt x="30" y="18"/>
                    <a:pt x="30" y="18"/>
                  </a:cubicBezTo>
                  <a:cubicBezTo>
                    <a:pt x="12" y="18"/>
                    <a:pt x="0" y="36"/>
                    <a:pt x="0" y="54"/>
                  </a:cubicBezTo>
                  <a:lnTo>
                    <a:pt x="411" y="6602"/>
                  </a:lnTo>
                  <a:cubicBezTo>
                    <a:pt x="411" y="6614"/>
                    <a:pt x="429" y="6632"/>
                    <a:pt x="441" y="6632"/>
                  </a:cubicBezTo>
                  <a:cubicBezTo>
                    <a:pt x="536" y="6638"/>
                    <a:pt x="631" y="6644"/>
                    <a:pt x="733" y="6650"/>
                  </a:cubicBezTo>
                  <a:cubicBezTo>
                    <a:pt x="745" y="6650"/>
                    <a:pt x="751" y="6644"/>
                    <a:pt x="756" y="6638"/>
                  </a:cubicBezTo>
                  <a:cubicBezTo>
                    <a:pt x="762" y="6632"/>
                    <a:pt x="768" y="6620"/>
                    <a:pt x="768" y="6608"/>
                  </a:cubicBezTo>
                  <a:lnTo>
                    <a:pt x="352" y="30"/>
                  </a:lnTo>
                  <a:cubicBezTo>
                    <a:pt x="352" y="24"/>
                    <a:pt x="352" y="12"/>
                    <a:pt x="340" y="6"/>
                  </a:cubicBezTo>
                  <a:cubicBezTo>
                    <a:pt x="334" y="0"/>
                    <a:pt x="328" y="0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35"/>
            <p:cNvSpPr/>
            <p:nvPr/>
          </p:nvSpPr>
          <p:spPr>
            <a:xfrm>
              <a:off x="6120750" y="2768831"/>
              <a:ext cx="54326" cy="284521"/>
            </a:xfrm>
            <a:custGeom>
              <a:avLst/>
              <a:gdLst/>
              <a:ahLst/>
              <a:cxnLst/>
              <a:rect l="l" t="t" r="r" b="b"/>
              <a:pathLst>
                <a:path w="864" h="4525" extrusionOk="0">
                  <a:moveTo>
                    <a:pt x="286" y="0"/>
                  </a:moveTo>
                  <a:lnTo>
                    <a:pt x="262" y="12"/>
                  </a:lnTo>
                  <a:lnTo>
                    <a:pt x="18" y="149"/>
                  </a:lnTo>
                  <a:cubicBezTo>
                    <a:pt x="6" y="161"/>
                    <a:pt x="0" y="173"/>
                    <a:pt x="0" y="185"/>
                  </a:cubicBezTo>
                  <a:lnTo>
                    <a:pt x="488" y="4382"/>
                  </a:lnTo>
                  <a:cubicBezTo>
                    <a:pt x="494" y="4394"/>
                    <a:pt x="500" y="4400"/>
                    <a:pt x="512" y="4406"/>
                  </a:cubicBezTo>
                  <a:cubicBezTo>
                    <a:pt x="584" y="4441"/>
                    <a:pt x="667" y="4477"/>
                    <a:pt x="762" y="4507"/>
                  </a:cubicBezTo>
                  <a:cubicBezTo>
                    <a:pt x="780" y="4513"/>
                    <a:pt x="798" y="4519"/>
                    <a:pt x="816" y="4525"/>
                  </a:cubicBezTo>
                  <a:lnTo>
                    <a:pt x="828" y="4525"/>
                  </a:lnTo>
                  <a:cubicBezTo>
                    <a:pt x="834" y="4525"/>
                    <a:pt x="846" y="4525"/>
                    <a:pt x="852" y="4519"/>
                  </a:cubicBezTo>
                  <a:cubicBezTo>
                    <a:pt x="857" y="4513"/>
                    <a:pt x="863" y="4501"/>
                    <a:pt x="863" y="4489"/>
                  </a:cubicBezTo>
                  <a:lnTo>
                    <a:pt x="340" y="30"/>
                  </a:lnTo>
                  <a:cubicBezTo>
                    <a:pt x="340" y="18"/>
                    <a:pt x="334" y="6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5"/>
            <p:cNvSpPr/>
            <p:nvPr/>
          </p:nvSpPr>
          <p:spPr>
            <a:xfrm>
              <a:off x="6105785" y="2996065"/>
              <a:ext cx="468312" cy="94379"/>
            </a:xfrm>
            <a:custGeom>
              <a:avLst/>
              <a:gdLst/>
              <a:ahLst/>
              <a:cxnLst/>
              <a:rect l="l" t="t" r="r" b="b"/>
              <a:pathLst>
                <a:path w="7448" h="1501" extrusionOk="0">
                  <a:moveTo>
                    <a:pt x="554" y="0"/>
                  </a:moveTo>
                  <a:cubicBezTo>
                    <a:pt x="286" y="89"/>
                    <a:pt x="119" y="214"/>
                    <a:pt x="66" y="363"/>
                  </a:cubicBezTo>
                  <a:cubicBezTo>
                    <a:pt x="0" y="542"/>
                    <a:pt x="101" y="702"/>
                    <a:pt x="107" y="714"/>
                  </a:cubicBezTo>
                  <a:cubicBezTo>
                    <a:pt x="125" y="744"/>
                    <a:pt x="411" y="1203"/>
                    <a:pt x="2006" y="1405"/>
                  </a:cubicBezTo>
                  <a:cubicBezTo>
                    <a:pt x="2465" y="1459"/>
                    <a:pt x="3030" y="1500"/>
                    <a:pt x="3727" y="1500"/>
                  </a:cubicBezTo>
                  <a:cubicBezTo>
                    <a:pt x="5322" y="1500"/>
                    <a:pt x="6221" y="1310"/>
                    <a:pt x="6721" y="1119"/>
                  </a:cubicBezTo>
                  <a:cubicBezTo>
                    <a:pt x="7221" y="929"/>
                    <a:pt x="7328" y="738"/>
                    <a:pt x="7340" y="720"/>
                  </a:cubicBezTo>
                  <a:cubicBezTo>
                    <a:pt x="7364" y="679"/>
                    <a:pt x="7447" y="530"/>
                    <a:pt x="7388" y="363"/>
                  </a:cubicBezTo>
                  <a:cubicBezTo>
                    <a:pt x="7328" y="214"/>
                    <a:pt x="7162" y="89"/>
                    <a:pt x="6900" y="0"/>
                  </a:cubicBezTo>
                  <a:lnTo>
                    <a:pt x="6888" y="0"/>
                  </a:lnTo>
                  <a:cubicBezTo>
                    <a:pt x="6882" y="0"/>
                    <a:pt x="6876" y="0"/>
                    <a:pt x="6870" y="6"/>
                  </a:cubicBezTo>
                  <a:cubicBezTo>
                    <a:pt x="6864" y="12"/>
                    <a:pt x="6858" y="18"/>
                    <a:pt x="6858" y="30"/>
                  </a:cubicBezTo>
                  <a:lnTo>
                    <a:pt x="6846" y="131"/>
                  </a:lnTo>
                  <a:cubicBezTo>
                    <a:pt x="6840" y="149"/>
                    <a:pt x="6852" y="161"/>
                    <a:pt x="6864" y="167"/>
                  </a:cubicBezTo>
                  <a:cubicBezTo>
                    <a:pt x="6989" y="220"/>
                    <a:pt x="7066" y="292"/>
                    <a:pt x="7090" y="375"/>
                  </a:cubicBezTo>
                  <a:cubicBezTo>
                    <a:pt x="7126" y="500"/>
                    <a:pt x="7043" y="607"/>
                    <a:pt x="7043" y="619"/>
                  </a:cubicBezTo>
                  <a:cubicBezTo>
                    <a:pt x="7037" y="619"/>
                    <a:pt x="6947" y="762"/>
                    <a:pt x="6525" y="917"/>
                  </a:cubicBezTo>
                  <a:lnTo>
                    <a:pt x="6519" y="917"/>
                  </a:lnTo>
                  <a:cubicBezTo>
                    <a:pt x="6459" y="941"/>
                    <a:pt x="6394" y="964"/>
                    <a:pt x="6316" y="982"/>
                  </a:cubicBezTo>
                  <a:cubicBezTo>
                    <a:pt x="6138" y="1036"/>
                    <a:pt x="5935" y="1078"/>
                    <a:pt x="5703" y="1119"/>
                  </a:cubicBezTo>
                  <a:cubicBezTo>
                    <a:pt x="5566" y="1137"/>
                    <a:pt x="5435" y="1155"/>
                    <a:pt x="5292" y="1173"/>
                  </a:cubicBezTo>
                  <a:cubicBezTo>
                    <a:pt x="5227" y="1179"/>
                    <a:pt x="5161" y="1185"/>
                    <a:pt x="5090" y="1197"/>
                  </a:cubicBezTo>
                  <a:cubicBezTo>
                    <a:pt x="4685" y="1232"/>
                    <a:pt x="4227" y="1250"/>
                    <a:pt x="3727" y="1250"/>
                  </a:cubicBezTo>
                  <a:cubicBezTo>
                    <a:pt x="3572" y="1250"/>
                    <a:pt x="3435" y="1250"/>
                    <a:pt x="3292" y="1244"/>
                  </a:cubicBezTo>
                  <a:lnTo>
                    <a:pt x="3286" y="1244"/>
                  </a:lnTo>
                  <a:cubicBezTo>
                    <a:pt x="3203" y="1244"/>
                    <a:pt x="3125" y="1238"/>
                    <a:pt x="3036" y="1238"/>
                  </a:cubicBezTo>
                  <a:cubicBezTo>
                    <a:pt x="2899" y="1232"/>
                    <a:pt x="2768" y="1226"/>
                    <a:pt x="2631" y="1214"/>
                  </a:cubicBezTo>
                  <a:cubicBezTo>
                    <a:pt x="2459" y="1203"/>
                    <a:pt x="2292" y="1191"/>
                    <a:pt x="2143" y="1173"/>
                  </a:cubicBezTo>
                  <a:cubicBezTo>
                    <a:pt x="2084" y="1167"/>
                    <a:pt x="2030" y="1155"/>
                    <a:pt x="1971" y="1149"/>
                  </a:cubicBezTo>
                  <a:cubicBezTo>
                    <a:pt x="1893" y="1137"/>
                    <a:pt x="1816" y="1125"/>
                    <a:pt x="1738" y="1113"/>
                  </a:cubicBezTo>
                  <a:lnTo>
                    <a:pt x="1727" y="1113"/>
                  </a:lnTo>
                  <a:cubicBezTo>
                    <a:pt x="1506" y="1078"/>
                    <a:pt x="1304" y="1030"/>
                    <a:pt x="1131" y="982"/>
                  </a:cubicBezTo>
                  <a:cubicBezTo>
                    <a:pt x="1131" y="982"/>
                    <a:pt x="1119" y="976"/>
                    <a:pt x="1119" y="976"/>
                  </a:cubicBezTo>
                  <a:cubicBezTo>
                    <a:pt x="959" y="935"/>
                    <a:pt x="822" y="881"/>
                    <a:pt x="709" y="827"/>
                  </a:cubicBezTo>
                  <a:cubicBezTo>
                    <a:pt x="470" y="708"/>
                    <a:pt x="411" y="613"/>
                    <a:pt x="405" y="607"/>
                  </a:cubicBezTo>
                  <a:cubicBezTo>
                    <a:pt x="399" y="595"/>
                    <a:pt x="328" y="494"/>
                    <a:pt x="357" y="375"/>
                  </a:cubicBezTo>
                  <a:cubicBezTo>
                    <a:pt x="381" y="292"/>
                    <a:pt x="458" y="220"/>
                    <a:pt x="589" y="167"/>
                  </a:cubicBezTo>
                  <a:cubicBezTo>
                    <a:pt x="601" y="161"/>
                    <a:pt x="613" y="149"/>
                    <a:pt x="607" y="131"/>
                  </a:cubicBezTo>
                  <a:lnTo>
                    <a:pt x="595" y="30"/>
                  </a:lnTo>
                  <a:cubicBezTo>
                    <a:pt x="595" y="18"/>
                    <a:pt x="589" y="12"/>
                    <a:pt x="584" y="6"/>
                  </a:cubicBezTo>
                  <a:cubicBezTo>
                    <a:pt x="578" y="0"/>
                    <a:pt x="572" y="0"/>
                    <a:pt x="5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35"/>
            <p:cNvSpPr/>
            <p:nvPr/>
          </p:nvSpPr>
          <p:spPr>
            <a:xfrm>
              <a:off x="6535858" y="2555493"/>
              <a:ext cx="19492" cy="36343"/>
            </a:xfrm>
            <a:custGeom>
              <a:avLst/>
              <a:gdLst/>
              <a:ahLst/>
              <a:cxnLst/>
              <a:rect l="l" t="t" r="r" b="b"/>
              <a:pathLst>
                <a:path w="310" h="578" extrusionOk="0">
                  <a:moveTo>
                    <a:pt x="203" y="0"/>
                  </a:moveTo>
                  <a:cubicBezTo>
                    <a:pt x="191" y="0"/>
                    <a:pt x="173" y="6"/>
                    <a:pt x="173" y="18"/>
                  </a:cubicBezTo>
                  <a:lnTo>
                    <a:pt x="6" y="363"/>
                  </a:lnTo>
                  <a:cubicBezTo>
                    <a:pt x="0" y="375"/>
                    <a:pt x="0" y="387"/>
                    <a:pt x="6" y="399"/>
                  </a:cubicBezTo>
                  <a:lnTo>
                    <a:pt x="78" y="536"/>
                  </a:lnTo>
                  <a:cubicBezTo>
                    <a:pt x="90" y="566"/>
                    <a:pt x="119" y="572"/>
                    <a:pt x="131" y="572"/>
                  </a:cubicBezTo>
                  <a:cubicBezTo>
                    <a:pt x="131" y="578"/>
                    <a:pt x="137" y="578"/>
                    <a:pt x="143" y="578"/>
                  </a:cubicBezTo>
                  <a:cubicBezTo>
                    <a:pt x="161" y="578"/>
                    <a:pt x="179" y="566"/>
                    <a:pt x="197" y="554"/>
                  </a:cubicBezTo>
                  <a:lnTo>
                    <a:pt x="286" y="447"/>
                  </a:lnTo>
                  <a:lnTo>
                    <a:pt x="298" y="435"/>
                  </a:lnTo>
                  <a:cubicBezTo>
                    <a:pt x="304" y="429"/>
                    <a:pt x="310" y="417"/>
                    <a:pt x="310" y="405"/>
                  </a:cubicBezTo>
                  <a:lnTo>
                    <a:pt x="274" y="226"/>
                  </a:lnTo>
                  <a:lnTo>
                    <a:pt x="232" y="24"/>
                  </a:lnTo>
                  <a:cubicBezTo>
                    <a:pt x="232" y="12"/>
                    <a:pt x="221" y="0"/>
                    <a:pt x="2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5"/>
            <p:cNvSpPr/>
            <p:nvPr/>
          </p:nvSpPr>
          <p:spPr>
            <a:xfrm>
              <a:off x="6504420" y="2672631"/>
              <a:ext cx="70046" cy="381101"/>
            </a:xfrm>
            <a:custGeom>
              <a:avLst/>
              <a:gdLst/>
              <a:ahLst/>
              <a:cxnLst/>
              <a:rect l="l" t="t" r="r" b="b"/>
              <a:pathLst>
                <a:path w="1114" h="6061" extrusionOk="0">
                  <a:moveTo>
                    <a:pt x="798" y="1"/>
                  </a:moveTo>
                  <a:cubicBezTo>
                    <a:pt x="786" y="6"/>
                    <a:pt x="780" y="18"/>
                    <a:pt x="774" y="30"/>
                  </a:cubicBezTo>
                  <a:lnTo>
                    <a:pt x="6" y="6019"/>
                  </a:lnTo>
                  <a:cubicBezTo>
                    <a:pt x="0" y="6031"/>
                    <a:pt x="6" y="6043"/>
                    <a:pt x="18" y="6049"/>
                  </a:cubicBezTo>
                  <a:cubicBezTo>
                    <a:pt x="24" y="6055"/>
                    <a:pt x="30" y="6061"/>
                    <a:pt x="36" y="6061"/>
                  </a:cubicBezTo>
                  <a:lnTo>
                    <a:pt x="48" y="6061"/>
                  </a:lnTo>
                  <a:cubicBezTo>
                    <a:pt x="78" y="6049"/>
                    <a:pt x="101" y="6043"/>
                    <a:pt x="125" y="6031"/>
                  </a:cubicBezTo>
                  <a:cubicBezTo>
                    <a:pt x="209" y="6001"/>
                    <a:pt x="286" y="5971"/>
                    <a:pt x="357" y="5942"/>
                  </a:cubicBezTo>
                  <a:cubicBezTo>
                    <a:pt x="369" y="5936"/>
                    <a:pt x="375" y="5924"/>
                    <a:pt x="375" y="5912"/>
                  </a:cubicBezTo>
                  <a:lnTo>
                    <a:pt x="1113" y="191"/>
                  </a:lnTo>
                  <a:cubicBezTo>
                    <a:pt x="1113" y="179"/>
                    <a:pt x="1107" y="161"/>
                    <a:pt x="1096" y="155"/>
                  </a:cubicBezTo>
                  <a:lnTo>
                    <a:pt x="863" y="24"/>
                  </a:lnTo>
                  <a:lnTo>
                    <a:pt x="8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35"/>
            <p:cNvSpPr/>
            <p:nvPr/>
          </p:nvSpPr>
          <p:spPr>
            <a:xfrm>
              <a:off x="6140933" y="2651693"/>
              <a:ext cx="19932" cy="36343"/>
            </a:xfrm>
            <a:custGeom>
              <a:avLst/>
              <a:gdLst/>
              <a:ahLst/>
              <a:cxnLst/>
              <a:rect l="l" t="t" r="r" b="b"/>
              <a:pathLst>
                <a:path w="317" h="578" extrusionOk="0">
                  <a:moveTo>
                    <a:pt x="114" y="0"/>
                  </a:moveTo>
                  <a:cubicBezTo>
                    <a:pt x="96" y="0"/>
                    <a:pt x="84" y="12"/>
                    <a:pt x="84" y="24"/>
                  </a:cubicBezTo>
                  <a:lnTo>
                    <a:pt x="7" y="405"/>
                  </a:lnTo>
                  <a:cubicBezTo>
                    <a:pt x="1" y="417"/>
                    <a:pt x="7" y="423"/>
                    <a:pt x="13" y="435"/>
                  </a:cubicBezTo>
                  <a:lnTo>
                    <a:pt x="114" y="554"/>
                  </a:lnTo>
                  <a:cubicBezTo>
                    <a:pt x="132" y="566"/>
                    <a:pt x="150" y="578"/>
                    <a:pt x="173" y="578"/>
                  </a:cubicBezTo>
                  <a:lnTo>
                    <a:pt x="179" y="578"/>
                  </a:lnTo>
                  <a:cubicBezTo>
                    <a:pt x="203" y="572"/>
                    <a:pt x="221" y="560"/>
                    <a:pt x="233" y="536"/>
                  </a:cubicBezTo>
                  <a:lnTo>
                    <a:pt x="310" y="399"/>
                  </a:lnTo>
                  <a:cubicBezTo>
                    <a:pt x="316" y="387"/>
                    <a:pt x="316" y="375"/>
                    <a:pt x="310" y="369"/>
                  </a:cubicBezTo>
                  <a:lnTo>
                    <a:pt x="150" y="18"/>
                  </a:lnTo>
                  <a:cubicBezTo>
                    <a:pt x="144" y="6"/>
                    <a:pt x="132" y="0"/>
                    <a:pt x="1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35"/>
            <p:cNvSpPr/>
            <p:nvPr/>
          </p:nvSpPr>
          <p:spPr>
            <a:xfrm>
              <a:off x="6121881" y="2681622"/>
              <a:ext cx="79414" cy="92116"/>
            </a:xfrm>
            <a:custGeom>
              <a:avLst/>
              <a:gdLst/>
              <a:ahLst/>
              <a:cxnLst/>
              <a:rect l="l" t="t" r="r" b="b"/>
              <a:pathLst>
                <a:path w="1263" h="1465" extrusionOk="0">
                  <a:moveTo>
                    <a:pt x="643" y="0"/>
                  </a:moveTo>
                  <a:cubicBezTo>
                    <a:pt x="631" y="0"/>
                    <a:pt x="619" y="6"/>
                    <a:pt x="613" y="18"/>
                  </a:cubicBezTo>
                  <a:lnTo>
                    <a:pt x="578" y="84"/>
                  </a:lnTo>
                  <a:cubicBezTo>
                    <a:pt x="560" y="119"/>
                    <a:pt x="524" y="137"/>
                    <a:pt x="488" y="143"/>
                  </a:cubicBezTo>
                  <a:lnTo>
                    <a:pt x="470" y="143"/>
                  </a:lnTo>
                  <a:cubicBezTo>
                    <a:pt x="441" y="143"/>
                    <a:pt x="405" y="131"/>
                    <a:pt x="387" y="108"/>
                  </a:cubicBezTo>
                  <a:lnTo>
                    <a:pt x="339" y="54"/>
                  </a:lnTo>
                  <a:cubicBezTo>
                    <a:pt x="333" y="42"/>
                    <a:pt x="322" y="42"/>
                    <a:pt x="316" y="42"/>
                  </a:cubicBezTo>
                  <a:lnTo>
                    <a:pt x="304" y="42"/>
                  </a:lnTo>
                  <a:cubicBezTo>
                    <a:pt x="292" y="42"/>
                    <a:pt x="280" y="54"/>
                    <a:pt x="280" y="66"/>
                  </a:cubicBezTo>
                  <a:lnTo>
                    <a:pt x="256" y="179"/>
                  </a:lnTo>
                  <a:lnTo>
                    <a:pt x="0" y="1423"/>
                  </a:lnTo>
                  <a:cubicBezTo>
                    <a:pt x="0" y="1435"/>
                    <a:pt x="6" y="1447"/>
                    <a:pt x="18" y="1459"/>
                  </a:cubicBezTo>
                  <a:cubicBezTo>
                    <a:pt x="24" y="1459"/>
                    <a:pt x="30" y="1465"/>
                    <a:pt x="36" y="1465"/>
                  </a:cubicBezTo>
                  <a:cubicBezTo>
                    <a:pt x="42" y="1465"/>
                    <a:pt x="48" y="1459"/>
                    <a:pt x="54" y="1459"/>
                  </a:cubicBezTo>
                  <a:lnTo>
                    <a:pt x="244" y="1352"/>
                  </a:lnTo>
                  <a:lnTo>
                    <a:pt x="322" y="1310"/>
                  </a:lnTo>
                  <a:cubicBezTo>
                    <a:pt x="322" y="1310"/>
                    <a:pt x="328" y="1304"/>
                    <a:pt x="328" y="1304"/>
                  </a:cubicBezTo>
                  <a:lnTo>
                    <a:pt x="339" y="1304"/>
                  </a:lnTo>
                  <a:lnTo>
                    <a:pt x="619" y="1423"/>
                  </a:lnTo>
                  <a:lnTo>
                    <a:pt x="631" y="1423"/>
                  </a:lnTo>
                  <a:cubicBezTo>
                    <a:pt x="643" y="1423"/>
                    <a:pt x="649" y="1423"/>
                    <a:pt x="655" y="1417"/>
                  </a:cubicBezTo>
                  <a:lnTo>
                    <a:pt x="887" y="1245"/>
                  </a:lnTo>
                  <a:cubicBezTo>
                    <a:pt x="893" y="1245"/>
                    <a:pt x="905" y="1245"/>
                    <a:pt x="905" y="1239"/>
                  </a:cubicBezTo>
                  <a:lnTo>
                    <a:pt x="893" y="1209"/>
                  </a:lnTo>
                  <a:lnTo>
                    <a:pt x="917" y="1239"/>
                  </a:lnTo>
                  <a:lnTo>
                    <a:pt x="1215" y="1322"/>
                  </a:lnTo>
                  <a:lnTo>
                    <a:pt x="1220" y="1322"/>
                  </a:lnTo>
                  <a:cubicBezTo>
                    <a:pt x="1232" y="1322"/>
                    <a:pt x="1244" y="1322"/>
                    <a:pt x="1250" y="1310"/>
                  </a:cubicBezTo>
                  <a:cubicBezTo>
                    <a:pt x="1256" y="1304"/>
                    <a:pt x="1262" y="1286"/>
                    <a:pt x="1256" y="1274"/>
                  </a:cubicBezTo>
                  <a:lnTo>
                    <a:pt x="673" y="18"/>
                  </a:lnTo>
                  <a:cubicBezTo>
                    <a:pt x="667" y="12"/>
                    <a:pt x="655" y="0"/>
                    <a:pt x="6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5"/>
            <p:cNvSpPr/>
            <p:nvPr/>
          </p:nvSpPr>
          <p:spPr>
            <a:xfrm>
              <a:off x="6553086" y="2569703"/>
              <a:ext cx="2264" cy="13896"/>
            </a:xfrm>
            <a:custGeom>
              <a:avLst/>
              <a:gdLst/>
              <a:ahLst/>
              <a:cxnLst/>
              <a:rect l="l" t="t" r="r" b="b"/>
              <a:pathLst>
                <a:path w="36" h="221" extrusionOk="0">
                  <a:moveTo>
                    <a:pt x="0" y="0"/>
                  </a:moveTo>
                  <a:lnTo>
                    <a:pt x="12" y="221"/>
                  </a:lnTo>
                  <a:lnTo>
                    <a:pt x="24" y="209"/>
                  </a:lnTo>
                  <a:cubicBezTo>
                    <a:pt x="30" y="203"/>
                    <a:pt x="36" y="191"/>
                    <a:pt x="36" y="1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D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35"/>
            <p:cNvSpPr/>
            <p:nvPr/>
          </p:nvSpPr>
          <p:spPr>
            <a:xfrm>
              <a:off x="6100503" y="2306944"/>
              <a:ext cx="479189" cy="1312379"/>
            </a:xfrm>
            <a:custGeom>
              <a:avLst/>
              <a:gdLst/>
              <a:ahLst/>
              <a:cxnLst/>
              <a:rect l="l" t="t" r="r" b="b"/>
              <a:pathLst>
                <a:path w="7621" h="20872" extrusionOk="0">
                  <a:moveTo>
                    <a:pt x="5704" y="143"/>
                  </a:moveTo>
                  <a:cubicBezTo>
                    <a:pt x="6162" y="971"/>
                    <a:pt x="5811" y="1620"/>
                    <a:pt x="5728" y="1745"/>
                  </a:cubicBezTo>
                  <a:lnTo>
                    <a:pt x="5638" y="1739"/>
                  </a:lnTo>
                  <a:lnTo>
                    <a:pt x="5549" y="1739"/>
                  </a:lnTo>
                  <a:cubicBezTo>
                    <a:pt x="5484" y="1602"/>
                    <a:pt x="5180" y="935"/>
                    <a:pt x="5704" y="143"/>
                  </a:cubicBezTo>
                  <a:close/>
                  <a:moveTo>
                    <a:pt x="7127" y="3965"/>
                  </a:moveTo>
                  <a:lnTo>
                    <a:pt x="7204" y="4364"/>
                  </a:lnTo>
                  <a:lnTo>
                    <a:pt x="7097" y="4483"/>
                  </a:lnTo>
                  <a:cubicBezTo>
                    <a:pt x="7091" y="4495"/>
                    <a:pt x="7073" y="4501"/>
                    <a:pt x="7061" y="4501"/>
                  </a:cubicBezTo>
                  <a:cubicBezTo>
                    <a:pt x="7043" y="4501"/>
                    <a:pt x="7031" y="4489"/>
                    <a:pt x="7025" y="4477"/>
                  </a:cubicBezTo>
                  <a:lnTo>
                    <a:pt x="6948" y="4334"/>
                  </a:lnTo>
                  <a:lnTo>
                    <a:pt x="7127" y="3965"/>
                  </a:lnTo>
                  <a:close/>
                  <a:moveTo>
                    <a:pt x="5501" y="1834"/>
                  </a:moveTo>
                  <a:lnTo>
                    <a:pt x="5638" y="1840"/>
                  </a:lnTo>
                  <a:lnTo>
                    <a:pt x="5769" y="1846"/>
                  </a:lnTo>
                  <a:cubicBezTo>
                    <a:pt x="5847" y="1953"/>
                    <a:pt x="6228" y="2638"/>
                    <a:pt x="5835" y="4685"/>
                  </a:cubicBezTo>
                  <a:cubicBezTo>
                    <a:pt x="5802" y="4707"/>
                    <a:pt x="5708" y="4740"/>
                    <a:pt x="5557" y="4740"/>
                  </a:cubicBezTo>
                  <a:cubicBezTo>
                    <a:pt x="5545" y="4740"/>
                    <a:pt x="5532" y="4739"/>
                    <a:pt x="5519" y="4739"/>
                  </a:cubicBezTo>
                  <a:cubicBezTo>
                    <a:pt x="5347" y="4733"/>
                    <a:pt x="5245" y="4685"/>
                    <a:pt x="5210" y="4662"/>
                  </a:cubicBezTo>
                  <a:cubicBezTo>
                    <a:pt x="4978" y="2584"/>
                    <a:pt x="5418" y="1935"/>
                    <a:pt x="5501" y="1834"/>
                  </a:cubicBezTo>
                  <a:close/>
                  <a:moveTo>
                    <a:pt x="2015" y="4063"/>
                  </a:moveTo>
                  <a:cubicBezTo>
                    <a:pt x="2520" y="4063"/>
                    <a:pt x="2578" y="4323"/>
                    <a:pt x="2578" y="4328"/>
                  </a:cubicBezTo>
                  <a:lnTo>
                    <a:pt x="2626" y="5096"/>
                  </a:lnTo>
                  <a:lnTo>
                    <a:pt x="1346" y="5180"/>
                  </a:lnTo>
                  <a:lnTo>
                    <a:pt x="1299" y="4418"/>
                  </a:lnTo>
                  <a:cubicBezTo>
                    <a:pt x="1299" y="4412"/>
                    <a:pt x="1322" y="4102"/>
                    <a:pt x="1918" y="4066"/>
                  </a:cubicBezTo>
                  <a:cubicBezTo>
                    <a:pt x="1952" y="4064"/>
                    <a:pt x="1985" y="4063"/>
                    <a:pt x="2015" y="4063"/>
                  </a:cubicBezTo>
                  <a:close/>
                  <a:moveTo>
                    <a:pt x="2632" y="5197"/>
                  </a:moveTo>
                  <a:lnTo>
                    <a:pt x="2650" y="5430"/>
                  </a:lnTo>
                  <a:lnTo>
                    <a:pt x="1721" y="5483"/>
                  </a:lnTo>
                  <a:lnTo>
                    <a:pt x="1370" y="5507"/>
                  </a:lnTo>
                  <a:lnTo>
                    <a:pt x="1352" y="5281"/>
                  </a:lnTo>
                  <a:lnTo>
                    <a:pt x="2632" y="5197"/>
                  </a:lnTo>
                  <a:close/>
                  <a:moveTo>
                    <a:pt x="6894" y="4447"/>
                  </a:moveTo>
                  <a:lnTo>
                    <a:pt x="6936" y="4525"/>
                  </a:lnTo>
                  <a:cubicBezTo>
                    <a:pt x="6960" y="4566"/>
                    <a:pt x="7002" y="4590"/>
                    <a:pt x="7043" y="4596"/>
                  </a:cubicBezTo>
                  <a:cubicBezTo>
                    <a:pt x="7055" y="4602"/>
                    <a:pt x="7061" y="4602"/>
                    <a:pt x="7067" y="4602"/>
                  </a:cubicBezTo>
                  <a:cubicBezTo>
                    <a:pt x="7103" y="4602"/>
                    <a:pt x="7145" y="4584"/>
                    <a:pt x="7174" y="4554"/>
                  </a:cubicBezTo>
                  <a:lnTo>
                    <a:pt x="7228" y="4489"/>
                  </a:lnTo>
                  <a:lnTo>
                    <a:pt x="7496" y="5876"/>
                  </a:lnTo>
                  <a:lnTo>
                    <a:pt x="7216" y="5715"/>
                  </a:lnTo>
                  <a:lnTo>
                    <a:pt x="7210" y="5715"/>
                  </a:lnTo>
                  <a:cubicBezTo>
                    <a:pt x="7204" y="5709"/>
                    <a:pt x="7204" y="5709"/>
                    <a:pt x="7198" y="5709"/>
                  </a:cubicBezTo>
                  <a:lnTo>
                    <a:pt x="7168" y="5709"/>
                  </a:lnTo>
                  <a:lnTo>
                    <a:pt x="6889" y="5822"/>
                  </a:lnTo>
                  <a:lnTo>
                    <a:pt x="6644" y="5644"/>
                  </a:lnTo>
                  <a:lnTo>
                    <a:pt x="6638" y="5644"/>
                  </a:lnTo>
                  <a:cubicBezTo>
                    <a:pt x="6638" y="5638"/>
                    <a:pt x="6633" y="5638"/>
                    <a:pt x="6627" y="5638"/>
                  </a:cubicBezTo>
                  <a:lnTo>
                    <a:pt x="6621" y="5638"/>
                  </a:lnTo>
                  <a:cubicBezTo>
                    <a:pt x="6621" y="5638"/>
                    <a:pt x="6621" y="5632"/>
                    <a:pt x="6621" y="5632"/>
                  </a:cubicBezTo>
                  <a:cubicBezTo>
                    <a:pt x="6615" y="5632"/>
                    <a:pt x="6609" y="5632"/>
                    <a:pt x="6609" y="5638"/>
                  </a:cubicBezTo>
                  <a:lnTo>
                    <a:pt x="6603" y="5638"/>
                  </a:lnTo>
                  <a:lnTo>
                    <a:pt x="6287" y="5721"/>
                  </a:lnTo>
                  <a:lnTo>
                    <a:pt x="6894" y="4447"/>
                  </a:lnTo>
                  <a:close/>
                  <a:moveTo>
                    <a:pt x="757" y="5495"/>
                  </a:moveTo>
                  <a:lnTo>
                    <a:pt x="929" y="5864"/>
                  </a:lnTo>
                  <a:lnTo>
                    <a:pt x="852" y="6007"/>
                  </a:lnTo>
                  <a:cubicBezTo>
                    <a:pt x="846" y="6019"/>
                    <a:pt x="834" y="6031"/>
                    <a:pt x="816" y="6031"/>
                  </a:cubicBezTo>
                  <a:cubicBezTo>
                    <a:pt x="804" y="6031"/>
                    <a:pt x="793" y="6025"/>
                    <a:pt x="781" y="6019"/>
                  </a:cubicBezTo>
                  <a:lnTo>
                    <a:pt x="673" y="5894"/>
                  </a:lnTo>
                  <a:lnTo>
                    <a:pt x="757" y="5495"/>
                  </a:lnTo>
                  <a:close/>
                  <a:moveTo>
                    <a:pt x="983" y="5977"/>
                  </a:moveTo>
                  <a:lnTo>
                    <a:pt x="1578" y="7257"/>
                  </a:lnTo>
                  <a:lnTo>
                    <a:pt x="1263" y="7174"/>
                  </a:lnTo>
                  <a:lnTo>
                    <a:pt x="1257" y="7174"/>
                  </a:lnTo>
                  <a:cubicBezTo>
                    <a:pt x="1257" y="7174"/>
                    <a:pt x="1251" y="7168"/>
                    <a:pt x="1245" y="7168"/>
                  </a:cubicBezTo>
                  <a:cubicBezTo>
                    <a:pt x="1245" y="7168"/>
                    <a:pt x="1245" y="7168"/>
                    <a:pt x="1245" y="7174"/>
                  </a:cubicBezTo>
                  <a:lnTo>
                    <a:pt x="1239" y="7174"/>
                  </a:lnTo>
                  <a:cubicBezTo>
                    <a:pt x="1233" y="7174"/>
                    <a:pt x="1227" y="7174"/>
                    <a:pt x="1221" y="7180"/>
                  </a:cubicBezTo>
                  <a:lnTo>
                    <a:pt x="977" y="7358"/>
                  </a:lnTo>
                  <a:lnTo>
                    <a:pt x="691" y="7239"/>
                  </a:lnTo>
                  <a:lnTo>
                    <a:pt x="668" y="7239"/>
                  </a:lnTo>
                  <a:cubicBezTo>
                    <a:pt x="662" y="7239"/>
                    <a:pt x="656" y="7239"/>
                    <a:pt x="650" y="7245"/>
                  </a:cubicBezTo>
                  <a:lnTo>
                    <a:pt x="364" y="7400"/>
                  </a:lnTo>
                  <a:lnTo>
                    <a:pt x="650" y="6019"/>
                  </a:lnTo>
                  <a:lnTo>
                    <a:pt x="703" y="6084"/>
                  </a:lnTo>
                  <a:cubicBezTo>
                    <a:pt x="733" y="6114"/>
                    <a:pt x="775" y="6132"/>
                    <a:pt x="816" y="6132"/>
                  </a:cubicBezTo>
                  <a:lnTo>
                    <a:pt x="828" y="6132"/>
                  </a:lnTo>
                  <a:cubicBezTo>
                    <a:pt x="876" y="6126"/>
                    <a:pt x="918" y="6096"/>
                    <a:pt x="941" y="6055"/>
                  </a:cubicBezTo>
                  <a:lnTo>
                    <a:pt x="983" y="5977"/>
                  </a:lnTo>
                  <a:close/>
                  <a:moveTo>
                    <a:pt x="1674" y="5590"/>
                  </a:moveTo>
                  <a:lnTo>
                    <a:pt x="1864" y="8603"/>
                  </a:lnTo>
                  <a:lnTo>
                    <a:pt x="1715" y="7329"/>
                  </a:lnTo>
                  <a:cubicBezTo>
                    <a:pt x="1715" y="7323"/>
                    <a:pt x="1715" y="7317"/>
                    <a:pt x="1709" y="7317"/>
                  </a:cubicBezTo>
                  <a:lnTo>
                    <a:pt x="1447" y="6745"/>
                  </a:lnTo>
                  <a:lnTo>
                    <a:pt x="1376" y="5608"/>
                  </a:lnTo>
                  <a:lnTo>
                    <a:pt x="1674" y="5590"/>
                  </a:lnTo>
                  <a:close/>
                  <a:moveTo>
                    <a:pt x="679" y="11204"/>
                  </a:moveTo>
                  <a:lnTo>
                    <a:pt x="733" y="11668"/>
                  </a:lnTo>
                  <a:cubicBezTo>
                    <a:pt x="596" y="11591"/>
                    <a:pt x="554" y="11531"/>
                    <a:pt x="548" y="11526"/>
                  </a:cubicBezTo>
                  <a:cubicBezTo>
                    <a:pt x="548" y="11526"/>
                    <a:pt x="489" y="11442"/>
                    <a:pt x="513" y="11359"/>
                  </a:cubicBezTo>
                  <a:cubicBezTo>
                    <a:pt x="531" y="11299"/>
                    <a:pt x="590" y="11246"/>
                    <a:pt x="679" y="11204"/>
                  </a:cubicBezTo>
                  <a:close/>
                  <a:moveTo>
                    <a:pt x="6942" y="11204"/>
                  </a:moveTo>
                  <a:cubicBezTo>
                    <a:pt x="7031" y="11246"/>
                    <a:pt x="7091" y="11299"/>
                    <a:pt x="7109" y="11359"/>
                  </a:cubicBezTo>
                  <a:cubicBezTo>
                    <a:pt x="7133" y="11442"/>
                    <a:pt x="7073" y="11526"/>
                    <a:pt x="7067" y="11531"/>
                  </a:cubicBezTo>
                  <a:cubicBezTo>
                    <a:pt x="7067" y="11531"/>
                    <a:pt x="7025" y="11591"/>
                    <a:pt x="6883" y="11674"/>
                  </a:cubicBezTo>
                  <a:lnTo>
                    <a:pt x="6942" y="11204"/>
                  </a:lnTo>
                  <a:close/>
                  <a:moveTo>
                    <a:pt x="632" y="7364"/>
                  </a:moveTo>
                  <a:lnTo>
                    <a:pt x="1156" y="11847"/>
                  </a:lnTo>
                  <a:cubicBezTo>
                    <a:pt x="1025" y="11805"/>
                    <a:pt x="923" y="11764"/>
                    <a:pt x="840" y="11728"/>
                  </a:cubicBezTo>
                  <a:lnTo>
                    <a:pt x="346" y="7525"/>
                  </a:lnTo>
                  <a:lnTo>
                    <a:pt x="632" y="7364"/>
                  </a:lnTo>
                  <a:close/>
                  <a:moveTo>
                    <a:pt x="7228" y="5840"/>
                  </a:moveTo>
                  <a:lnTo>
                    <a:pt x="7514" y="6001"/>
                  </a:lnTo>
                  <a:lnTo>
                    <a:pt x="6775" y="11728"/>
                  </a:lnTo>
                  <a:cubicBezTo>
                    <a:pt x="6692" y="11770"/>
                    <a:pt x="6585" y="11811"/>
                    <a:pt x="6454" y="11853"/>
                  </a:cubicBezTo>
                  <a:lnTo>
                    <a:pt x="7228" y="5840"/>
                  </a:lnTo>
                  <a:close/>
                  <a:moveTo>
                    <a:pt x="1209" y="7311"/>
                  </a:moveTo>
                  <a:lnTo>
                    <a:pt x="1757" y="11990"/>
                  </a:lnTo>
                  <a:cubicBezTo>
                    <a:pt x="1566" y="11954"/>
                    <a:pt x="1400" y="11918"/>
                    <a:pt x="1263" y="11877"/>
                  </a:cubicBezTo>
                  <a:lnTo>
                    <a:pt x="733" y="7364"/>
                  </a:lnTo>
                  <a:lnTo>
                    <a:pt x="733" y="7364"/>
                  </a:lnTo>
                  <a:lnTo>
                    <a:pt x="959" y="7460"/>
                  </a:lnTo>
                  <a:cubicBezTo>
                    <a:pt x="967" y="7462"/>
                    <a:pt x="974" y="7463"/>
                    <a:pt x="981" y="7463"/>
                  </a:cubicBezTo>
                  <a:cubicBezTo>
                    <a:pt x="992" y="7463"/>
                    <a:pt x="1002" y="7461"/>
                    <a:pt x="1013" y="7454"/>
                  </a:cubicBezTo>
                  <a:lnTo>
                    <a:pt x="1209" y="7311"/>
                  </a:lnTo>
                  <a:close/>
                  <a:moveTo>
                    <a:pt x="6650" y="5775"/>
                  </a:moveTo>
                  <a:lnTo>
                    <a:pt x="6853" y="5924"/>
                  </a:lnTo>
                  <a:cubicBezTo>
                    <a:pt x="6861" y="5928"/>
                    <a:pt x="6873" y="5932"/>
                    <a:pt x="6885" y="5932"/>
                  </a:cubicBezTo>
                  <a:cubicBezTo>
                    <a:pt x="6890" y="5932"/>
                    <a:pt x="6895" y="5931"/>
                    <a:pt x="6900" y="5930"/>
                  </a:cubicBezTo>
                  <a:lnTo>
                    <a:pt x="7127" y="5834"/>
                  </a:lnTo>
                  <a:lnTo>
                    <a:pt x="7127" y="5834"/>
                  </a:lnTo>
                  <a:lnTo>
                    <a:pt x="6347" y="11883"/>
                  </a:lnTo>
                  <a:cubicBezTo>
                    <a:pt x="6210" y="11918"/>
                    <a:pt x="6043" y="11960"/>
                    <a:pt x="5847" y="11990"/>
                  </a:cubicBezTo>
                  <a:lnTo>
                    <a:pt x="6650" y="5775"/>
                  </a:lnTo>
                  <a:close/>
                  <a:moveTo>
                    <a:pt x="1310" y="7287"/>
                  </a:moveTo>
                  <a:lnTo>
                    <a:pt x="1620" y="7376"/>
                  </a:lnTo>
                  <a:lnTo>
                    <a:pt x="2168" y="12049"/>
                  </a:lnTo>
                  <a:cubicBezTo>
                    <a:pt x="2061" y="12038"/>
                    <a:pt x="1953" y="12026"/>
                    <a:pt x="1858" y="12008"/>
                  </a:cubicBezTo>
                  <a:lnTo>
                    <a:pt x="1310" y="7287"/>
                  </a:lnTo>
                  <a:close/>
                  <a:moveTo>
                    <a:pt x="6555" y="5751"/>
                  </a:moveTo>
                  <a:lnTo>
                    <a:pt x="5746" y="12008"/>
                  </a:lnTo>
                  <a:cubicBezTo>
                    <a:pt x="5650" y="12026"/>
                    <a:pt x="5549" y="12038"/>
                    <a:pt x="5436" y="12049"/>
                  </a:cubicBezTo>
                  <a:lnTo>
                    <a:pt x="6240" y="5834"/>
                  </a:lnTo>
                  <a:lnTo>
                    <a:pt x="6555" y="5751"/>
                  </a:lnTo>
                  <a:close/>
                  <a:moveTo>
                    <a:pt x="5204" y="4769"/>
                  </a:moveTo>
                  <a:cubicBezTo>
                    <a:pt x="5263" y="4799"/>
                    <a:pt x="5365" y="4834"/>
                    <a:pt x="5513" y="4840"/>
                  </a:cubicBezTo>
                  <a:lnTo>
                    <a:pt x="5561" y="4840"/>
                  </a:lnTo>
                  <a:cubicBezTo>
                    <a:pt x="5686" y="4840"/>
                    <a:pt x="5775" y="4816"/>
                    <a:pt x="5835" y="4799"/>
                  </a:cubicBezTo>
                  <a:cubicBezTo>
                    <a:pt x="5847" y="5090"/>
                    <a:pt x="5894" y="6251"/>
                    <a:pt x="5882" y="7829"/>
                  </a:cubicBezTo>
                  <a:lnTo>
                    <a:pt x="5335" y="12061"/>
                  </a:lnTo>
                  <a:cubicBezTo>
                    <a:pt x="5299" y="12067"/>
                    <a:pt x="5263" y="12073"/>
                    <a:pt x="5222" y="12073"/>
                  </a:cubicBezTo>
                  <a:lnTo>
                    <a:pt x="4948" y="7400"/>
                  </a:lnTo>
                  <a:cubicBezTo>
                    <a:pt x="5055" y="6055"/>
                    <a:pt x="5168" y="5043"/>
                    <a:pt x="5204" y="4769"/>
                  </a:cubicBezTo>
                  <a:close/>
                  <a:moveTo>
                    <a:pt x="2257" y="5549"/>
                  </a:moveTo>
                  <a:lnTo>
                    <a:pt x="2668" y="12097"/>
                  </a:lnTo>
                  <a:cubicBezTo>
                    <a:pt x="2525" y="12091"/>
                    <a:pt x="2394" y="12079"/>
                    <a:pt x="2269" y="12061"/>
                  </a:cubicBezTo>
                  <a:lnTo>
                    <a:pt x="2078" y="10430"/>
                  </a:lnTo>
                  <a:lnTo>
                    <a:pt x="1775" y="5578"/>
                  </a:lnTo>
                  <a:lnTo>
                    <a:pt x="2257" y="5549"/>
                  </a:lnTo>
                  <a:close/>
                  <a:moveTo>
                    <a:pt x="2656" y="5525"/>
                  </a:moveTo>
                  <a:lnTo>
                    <a:pt x="3067" y="12121"/>
                  </a:lnTo>
                  <a:cubicBezTo>
                    <a:pt x="2965" y="12115"/>
                    <a:pt x="2864" y="12109"/>
                    <a:pt x="2769" y="12103"/>
                  </a:cubicBezTo>
                  <a:lnTo>
                    <a:pt x="2352" y="5543"/>
                  </a:lnTo>
                  <a:lnTo>
                    <a:pt x="2656" y="5525"/>
                  </a:lnTo>
                  <a:close/>
                  <a:moveTo>
                    <a:pt x="4483" y="1233"/>
                  </a:moveTo>
                  <a:lnTo>
                    <a:pt x="4519" y="1876"/>
                  </a:lnTo>
                  <a:lnTo>
                    <a:pt x="3174" y="1953"/>
                  </a:lnTo>
                  <a:cubicBezTo>
                    <a:pt x="3144" y="1959"/>
                    <a:pt x="3126" y="1983"/>
                    <a:pt x="3126" y="2007"/>
                  </a:cubicBezTo>
                  <a:cubicBezTo>
                    <a:pt x="3126" y="2036"/>
                    <a:pt x="3150" y="2054"/>
                    <a:pt x="3174" y="2054"/>
                  </a:cubicBezTo>
                  <a:lnTo>
                    <a:pt x="3180" y="2054"/>
                  </a:lnTo>
                  <a:lnTo>
                    <a:pt x="4525" y="1977"/>
                  </a:lnTo>
                  <a:lnTo>
                    <a:pt x="4567" y="2691"/>
                  </a:lnTo>
                  <a:lnTo>
                    <a:pt x="3918" y="2733"/>
                  </a:lnTo>
                  <a:cubicBezTo>
                    <a:pt x="3894" y="2733"/>
                    <a:pt x="3870" y="2757"/>
                    <a:pt x="3870" y="2786"/>
                  </a:cubicBezTo>
                  <a:cubicBezTo>
                    <a:pt x="3876" y="2810"/>
                    <a:pt x="3894" y="2828"/>
                    <a:pt x="3924" y="2828"/>
                  </a:cubicBezTo>
                  <a:lnTo>
                    <a:pt x="4573" y="2792"/>
                  </a:lnTo>
                  <a:lnTo>
                    <a:pt x="4614" y="3507"/>
                  </a:lnTo>
                  <a:lnTo>
                    <a:pt x="3966" y="3548"/>
                  </a:lnTo>
                  <a:cubicBezTo>
                    <a:pt x="3942" y="3548"/>
                    <a:pt x="3918" y="3572"/>
                    <a:pt x="3918" y="3602"/>
                  </a:cubicBezTo>
                  <a:cubicBezTo>
                    <a:pt x="3924" y="3626"/>
                    <a:pt x="3942" y="3650"/>
                    <a:pt x="3971" y="3650"/>
                  </a:cubicBezTo>
                  <a:lnTo>
                    <a:pt x="4620" y="3608"/>
                  </a:lnTo>
                  <a:lnTo>
                    <a:pt x="4662" y="4328"/>
                  </a:lnTo>
                  <a:lnTo>
                    <a:pt x="3317" y="4406"/>
                  </a:lnTo>
                  <a:cubicBezTo>
                    <a:pt x="3293" y="4406"/>
                    <a:pt x="3269" y="4429"/>
                    <a:pt x="3269" y="4459"/>
                  </a:cubicBezTo>
                  <a:cubicBezTo>
                    <a:pt x="3275" y="4483"/>
                    <a:pt x="3293" y="4507"/>
                    <a:pt x="3323" y="4507"/>
                  </a:cubicBezTo>
                  <a:lnTo>
                    <a:pt x="4668" y="4424"/>
                  </a:lnTo>
                  <a:lnTo>
                    <a:pt x="4716" y="5144"/>
                  </a:lnTo>
                  <a:lnTo>
                    <a:pt x="4067" y="5180"/>
                  </a:lnTo>
                  <a:cubicBezTo>
                    <a:pt x="4037" y="5186"/>
                    <a:pt x="4013" y="5209"/>
                    <a:pt x="4019" y="5233"/>
                  </a:cubicBezTo>
                  <a:cubicBezTo>
                    <a:pt x="4019" y="5263"/>
                    <a:pt x="4043" y="5281"/>
                    <a:pt x="4067" y="5281"/>
                  </a:cubicBezTo>
                  <a:lnTo>
                    <a:pt x="4073" y="5281"/>
                  </a:lnTo>
                  <a:lnTo>
                    <a:pt x="4722" y="5239"/>
                  </a:lnTo>
                  <a:lnTo>
                    <a:pt x="4763" y="5959"/>
                  </a:lnTo>
                  <a:lnTo>
                    <a:pt x="4114" y="5995"/>
                  </a:lnTo>
                  <a:cubicBezTo>
                    <a:pt x="4085" y="6001"/>
                    <a:pt x="4067" y="6025"/>
                    <a:pt x="4067" y="6049"/>
                  </a:cubicBezTo>
                  <a:cubicBezTo>
                    <a:pt x="4067" y="6078"/>
                    <a:pt x="4091" y="6096"/>
                    <a:pt x="4114" y="6096"/>
                  </a:cubicBezTo>
                  <a:lnTo>
                    <a:pt x="4120" y="6096"/>
                  </a:lnTo>
                  <a:lnTo>
                    <a:pt x="4769" y="6061"/>
                  </a:lnTo>
                  <a:lnTo>
                    <a:pt x="4811" y="6775"/>
                  </a:lnTo>
                  <a:lnTo>
                    <a:pt x="3465" y="6858"/>
                  </a:lnTo>
                  <a:cubicBezTo>
                    <a:pt x="3436" y="6858"/>
                    <a:pt x="3412" y="6882"/>
                    <a:pt x="3418" y="6906"/>
                  </a:cubicBezTo>
                  <a:cubicBezTo>
                    <a:pt x="3418" y="6936"/>
                    <a:pt x="3442" y="6954"/>
                    <a:pt x="3465" y="6954"/>
                  </a:cubicBezTo>
                  <a:lnTo>
                    <a:pt x="4817" y="6876"/>
                  </a:lnTo>
                  <a:lnTo>
                    <a:pt x="4859" y="7591"/>
                  </a:lnTo>
                  <a:lnTo>
                    <a:pt x="4210" y="7632"/>
                  </a:lnTo>
                  <a:cubicBezTo>
                    <a:pt x="4180" y="7632"/>
                    <a:pt x="4162" y="7656"/>
                    <a:pt x="4162" y="7686"/>
                  </a:cubicBezTo>
                  <a:cubicBezTo>
                    <a:pt x="4162" y="7710"/>
                    <a:pt x="4186" y="7733"/>
                    <a:pt x="4210" y="7733"/>
                  </a:cubicBezTo>
                  <a:lnTo>
                    <a:pt x="4216" y="7733"/>
                  </a:lnTo>
                  <a:lnTo>
                    <a:pt x="4864" y="7692"/>
                  </a:lnTo>
                  <a:lnTo>
                    <a:pt x="4906" y="8412"/>
                  </a:lnTo>
                  <a:lnTo>
                    <a:pt x="4257" y="8448"/>
                  </a:lnTo>
                  <a:cubicBezTo>
                    <a:pt x="4227" y="8448"/>
                    <a:pt x="4210" y="8472"/>
                    <a:pt x="4210" y="8501"/>
                  </a:cubicBezTo>
                  <a:cubicBezTo>
                    <a:pt x="4210" y="8525"/>
                    <a:pt x="4233" y="8549"/>
                    <a:pt x="4263" y="8549"/>
                  </a:cubicBezTo>
                  <a:lnTo>
                    <a:pt x="4912" y="8507"/>
                  </a:lnTo>
                  <a:lnTo>
                    <a:pt x="4954" y="9228"/>
                  </a:lnTo>
                  <a:lnTo>
                    <a:pt x="3608" y="9305"/>
                  </a:lnTo>
                  <a:cubicBezTo>
                    <a:pt x="3579" y="9305"/>
                    <a:pt x="3561" y="9329"/>
                    <a:pt x="3561" y="9359"/>
                  </a:cubicBezTo>
                  <a:cubicBezTo>
                    <a:pt x="3561" y="9382"/>
                    <a:pt x="3585" y="9406"/>
                    <a:pt x="3608" y="9406"/>
                  </a:cubicBezTo>
                  <a:lnTo>
                    <a:pt x="3614" y="9406"/>
                  </a:lnTo>
                  <a:lnTo>
                    <a:pt x="4960" y="9323"/>
                  </a:lnTo>
                  <a:lnTo>
                    <a:pt x="5001" y="10043"/>
                  </a:lnTo>
                  <a:lnTo>
                    <a:pt x="4352" y="10079"/>
                  </a:lnTo>
                  <a:cubicBezTo>
                    <a:pt x="4329" y="10085"/>
                    <a:pt x="4305" y="10109"/>
                    <a:pt x="4305" y="10133"/>
                  </a:cubicBezTo>
                  <a:cubicBezTo>
                    <a:pt x="4311" y="10162"/>
                    <a:pt x="4329" y="10180"/>
                    <a:pt x="4358" y="10180"/>
                  </a:cubicBezTo>
                  <a:lnTo>
                    <a:pt x="5007" y="10144"/>
                  </a:lnTo>
                  <a:lnTo>
                    <a:pt x="5049" y="10859"/>
                  </a:lnTo>
                  <a:lnTo>
                    <a:pt x="4400" y="10900"/>
                  </a:lnTo>
                  <a:cubicBezTo>
                    <a:pt x="4376" y="10900"/>
                    <a:pt x="4352" y="10924"/>
                    <a:pt x="4358" y="10948"/>
                  </a:cubicBezTo>
                  <a:cubicBezTo>
                    <a:pt x="4358" y="10978"/>
                    <a:pt x="4382" y="10996"/>
                    <a:pt x="4406" y="10996"/>
                  </a:cubicBezTo>
                  <a:lnTo>
                    <a:pt x="5055" y="10960"/>
                  </a:lnTo>
                  <a:lnTo>
                    <a:pt x="5103" y="11674"/>
                  </a:lnTo>
                  <a:lnTo>
                    <a:pt x="3751" y="11758"/>
                  </a:lnTo>
                  <a:cubicBezTo>
                    <a:pt x="3727" y="11758"/>
                    <a:pt x="3704" y="11782"/>
                    <a:pt x="3704" y="11811"/>
                  </a:cubicBezTo>
                  <a:cubicBezTo>
                    <a:pt x="3710" y="11835"/>
                    <a:pt x="3727" y="11853"/>
                    <a:pt x="3757" y="11853"/>
                  </a:cubicBezTo>
                  <a:lnTo>
                    <a:pt x="5109" y="11776"/>
                  </a:lnTo>
                  <a:lnTo>
                    <a:pt x="5126" y="12085"/>
                  </a:lnTo>
                  <a:cubicBezTo>
                    <a:pt x="4757" y="12115"/>
                    <a:pt x="4323" y="12139"/>
                    <a:pt x="3811" y="12139"/>
                  </a:cubicBezTo>
                  <a:cubicBezTo>
                    <a:pt x="3579" y="12139"/>
                    <a:pt x="3370" y="12133"/>
                    <a:pt x="3168" y="12127"/>
                  </a:cubicBezTo>
                  <a:lnTo>
                    <a:pt x="2751" y="5471"/>
                  </a:lnTo>
                  <a:lnTo>
                    <a:pt x="2727" y="5144"/>
                  </a:lnTo>
                  <a:cubicBezTo>
                    <a:pt x="2727" y="5144"/>
                    <a:pt x="2727" y="5144"/>
                    <a:pt x="2727" y="5138"/>
                  </a:cubicBezTo>
                  <a:lnTo>
                    <a:pt x="2680" y="4316"/>
                  </a:lnTo>
                  <a:cubicBezTo>
                    <a:pt x="2674" y="4305"/>
                    <a:pt x="2608" y="3963"/>
                    <a:pt x="2016" y="3963"/>
                  </a:cubicBezTo>
                  <a:cubicBezTo>
                    <a:pt x="1992" y="3963"/>
                    <a:pt x="1967" y="3964"/>
                    <a:pt x="1941" y="3965"/>
                  </a:cubicBezTo>
                  <a:lnTo>
                    <a:pt x="1787" y="1387"/>
                  </a:lnTo>
                  <a:lnTo>
                    <a:pt x="4483" y="1233"/>
                  </a:lnTo>
                  <a:close/>
                  <a:moveTo>
                    <a:pt x="6966" y="10984"/>
                  </a:moveTo>
                  <a:cubicBezTo>
                    <a:pt x="7228" y="11067"/>
                    <a:pt x="7389" y="11186"/>
                    <a:pt x="7442" y="11335"/>
                  </a:cubicBezTo>
                  <a:cubicBezTo>
                    <a:pt x="7508" y="11502"/>
                    <a:pt x="7406" y="11662"/>
                    <a:pt x="7400" y="11668"/>
                  </a:cubicBezTo>
                  <a:cubicBezTo>
                    <a:pt x="7395" y="11674"/>
                    <a:pt x="6942" y="12430"/>
                    <a:pt x="3811" y="12430"/>
                  </a:cubicBezTo>
                  <a:cubicBezTo>
                    <a:pt x="679" y="12430"/>
                    <a:pt x="221" y="11674"/>
                    <a:pt x="215" y="11662"/>
                  </a:cubicBezTo>
                  <a:cubicBezTo>
                    <a:pt x="215" y="11662"/>
                    <a:pt x="114" y="11502"/>
                    <a:pt x="173" y="11335"/>
                  </a:cubicBezTo>
                  <a:cubicBezTo>
                    <a:pt x="227" y="11186"/>
                    <a:pt x="394" y="11067"/>
                    <a:pt x="656" y="10984"/>
                  </a:cubicBezTo>
                  <a:lnTo>
                    <a:pt x="668" y="11103"/>
                  </a:lnTo>
                  <a:cubicBezTo>
                    <a:pt x="531" y="11156"/>
                    <a:pt x="447" y="11234"/>
                    <a:pt x="417" y="11329"/>
                  </a:cubicBezTo>
                  <a:cubicBezTo>
                    <a:pt x="376" y="11466"/>
                    <a:pt x="465" y="11585"/>
                    <a:pt x="471" y="11585"/>
                  </a:cubicBezTo>
                  <a:cubicBezTo>
                    <a:pt x="477" y="11597"/>
                    <a:pt x="602" y="11793"/>
                    <a:pt x="1197" y="11966"/>
                  </a:cubicBezTo>
                  <a:lnTo>
                    <a:pt x="1203" y="11966"/>
                  </a:lnTo>
                  <a:cubicBezTo>
                    <a:pt x="1370" y="12014"/>
                    <a:pt x="1566" y="12061"/>
                    <a:pt x="1811" y="12103"/>
                  </a:cubicBezTo>
                  <a:lnTo>
                    <a:pt x="1816" y="12103"/>
                  </a:lnTo>
                  <a:cubicBezTo>
                    <a:pt x="2066" y="12145"/>
                    <a:pt x="2364" y="12180"/>
                    <a:pt x="2715" y="12204"/>
                  </a:cubicBezTo>
                  <a:lnTo>
                    <a:pt x="2721" y="12204"/>
                  </a:lnTo>
                  <a:cubicBezTo>
                    <a:pt x="2846" y="12210"/>
                    <a:pt x="2983" y="12216"/>
                    <a:pt x="3120" y="12222"/>
                  </a:cubicBezTo>
                  <a:lnTo>
                    <a:pt x="3126" y="12222"/>
                  </a:lnTo>
                  <a:cubicBezTo>
                    <a:pt x="3340" y="12234"/>
                    <a:pt x="3567" y="12234"/>
                    <a:pt x="3811" y="12234"/>
                  </a:cubicBezTo>
                  <a:cubicBezTo>
                    <a:pt x="4347" y="12234"/>
                    <a:pt x="4799" y="12216"/>
                    <a:pt x="5174" y="12180"/>
                  </a:cubicBezTo>
                  <a:lnTo>
                    <a:pt x="5180" y="12180"/>
                  </a:lnTo>
                  <a:cubicBezTo>
                    <a:pt x="5728" y="12133"/>
                    <a:pt x="6121" y="12055"/>
                    <a:pt x="6412" y="11972"/>
                  </a:cubicBezTo>
                  <a:cubicBezTo>
                    <a:pt x="6412" y="11972"/>
                    <a:pt x="6412" y="11972"/>
                    <a:pt x="6412" y="11966"/>
                  </a:cubicBezTo>
                  <a:cubicBezTo>
                    <a:pt x="7014" y="11793"/>
                    <a:pt x="7139" y="11603"/>
                    <a:pt x="7150" y="11591"/>
                  </a:cubicBezTo>
                  <a:cubicBezTo>
                    <a:pt x="7150" y="11585"/>
                    <a:pt x="7240" y="11466"/>
                    <a:pt x="7204" y="11329"/>
                  </a:cubicBezTo>
                  <a:cubicBezTo>
                    <a:pt x="7174" y="11234"/>
                    <a:pt x="7091" y="11156"/>
                    <a:pt x="6954" y="11103"/>
                  </a:cubicBezTo>
                  <a:lnTo>
                    <a:pt x="6966" y="10984"/>
                  </a:lnTo>
                  <a:close/>
                  <a:moveTo>
                    <a:pt x="7216" y="11960"/>
                  </a:moveTo>
                  <a:lnTo>
                    <a:pt x="7216" y="19646"/>
                  </a:lnTo>
                  <a:cubicBezTo>
                    <a:pt x="7156" y="19729"/>
                    <a:pt x="6603" y="20366"/>
                    <a:pt x="3811" y="20366"/>
                  </a:cubicBezTo>
                  <a:cubicBezTo>
                    <a:pt x="1013" y="20366"/>
                    <a:pt x="465" y="19729"/>
                    <a:pt x="406" y="19646"/>
                  </a:cubicBezTo>
                  <a:lnTo>
                    <a:pt x="406" y="11960"/>
                  </a:lnTo>
                  <a:cubicBezTo>
                    <a:pt x="798" y="12198"/>
                    <a:pt x="1721" y="12532"/>
                    <a:pt x="3811" y="12532"/>
                  </a:cubicBezTo>
                  <a:cubicBezTo>
                    <a:pt x="5906" y="12532"/>
                    <a:pt x="6823" y="12198"/>
                    <a:pt x="7216" y="11960"/>
                  </a:cubicBezTo>
                  <a:close/>
                  <a:moveTo>
                    <a:pt x="7311" y="19366"/>
                  </a:moveTo>
                  <a:cubicBezTo>
                    <a:pt x="7395" y="19437"/>
                    <a:pt x="7448" y="19515"/>
                    <a:pt x="7466" y="19604"/>
                  </a:cubicBezTo>
                  <a:cubicBezTo>
                    <a:pt x="7502" y="19777"/>
                    <a:pt x="7400" y="19931"/>
                    <a:pt x="7400" y="19937"/>
                  </a:cubicBezTo>
                  <a:cubicBezTo>
                    <a:pt x="7395" y="19949"/>
                    <a:pt x="6966" y="20771"/>
                    <a:pt x="3811" y="20771"/>
                  </a:cubicBezTo>
                  <a:cubicBezTo>
                    <a:pt x="673" y="20771"/>
                    <a:pt x="227" y="19949"/>
                    <a:pt x="215" y="19931"/>
                  </a:cubicBezTo>
                  <a:cubicBezTo>
                    <a:pt x="215" y="19931"/>
                    <a:pt x="120" y="19782"/>
                    <a:pt x="156" y="19604"/>
                  </a:cubicBezTo>
                  <a:cubicBezTo>
                    <a:pt x="173" y="19515"/>
                    <a:pt x="227" y="19431"/>
                    <a:pt x="310" y="19366"/>
                  </a:cubicBezTo>
                  <a:lnTo>
                    <a:pt x="310" y="19675"/>
                  </a:lnTo>
                  <a:lnTo>
                    <a:pt x="316" y="19687"/>
                  </a:lnTo>
                  <a:cubicBezTo>
                    <a:pt x="328" y="19717"/>
                    <a:pt x="751" y="20461"/>
                    <a:pt x="3811" y="20461"/>
                  </a:cubicBezTo>
                  <a:cubicBezTo>
                    <a:pt x="6865" y="20461"/>
                    <a:pt x="7293" y="19717"/>
                    <a:pt x="7305" y="19687"/>
                  </a:cubicBezTo>
                  <a:lnTo>
                    <a:pt x="7311" y="19675"/>
                  </a:lnTo>
                  <a:lnTo>
                    <a:pt x="7311" y="19366"/>
                  </a:lnTo>
                  <a:close/>
                  <a:moveTo>
                    <a:pt x="5704" y="0"/>
                  </a:moveTo>
                  <a:cubicBezTo>
                    <a:pt x="5698" y="0"/>
                    <a:pt x="5692" y="0"/>
                    <a:pt x="5692" y="6"/>
                  </a:cubicBezTo>
                  <a:lnTo>
                    <a:pt x="5686" y="6"/>
                  </a:lnTo>
                  <a:cubicBezTo>
                    <a:pt x="5680" y="6"/>
                    <a:pt x="5680" y="12"/>
                    <a:pt x="5680" y="12"/>
                  </a:cubicBezTo>
                  <a:cubicBezTo>
                    <a:pt x="5674" y="12"/>
                    <a:pt x="5674" y="18"/>
                    <a:pt x="5668" y="18"/>
                  </a:cubicBezTo>
                  <a:cubicBezTo>
                    <a:pt x="5097" y="816"/>
                    <a:pt x="5353" y="1536"/>
                    <a:pt x="5448" y="1745"/>
                  </a:cubicBezTo>
                  <a:cubicBezTo>
                    <a:pt x="5448" y="1745"/>
                    <a:pt x="5448" y="1745"/>
                    <a:pt x="5448" y="1751"/>
                  </a:cubicBezTo>
                  <a:cubicBezTo>
                    <a:pt x="5424" y="1768"/>
                    <a:pt x="4853" y="2340"/>
                    <a:pt x="5109" y="4691"/>
                  </a:cubicBezTo>
                  <a:cubicBezTo>
                    <a:pt x="5103" y="4763"/>
                    <a:pt x="5007" y="5555"/>
                    <a:pt x="4906" y="6709"/>
                  </a:cubicBezTo>
                  <a:lnTo>
                    <a:pt x="4579" y="1173"/>
                  </a:lnTo>
                  <a:cubicBezTo>
                    <a:pt x="4579" y="1161"/>
                    <a:pt x="4573" y="1149"/>
                    <a:pt x="4561" y="1143"/>
                  </a:cubicBezTo>
                  <a:cubicBezTo>
                    <a:pt x="4552" y="1135"/>
                    <a:pt x="4543" y="1129"/>
                    <a:pt x="4535" y="1129"/>
                  </a:cubicBezTo>
                  <a:cubicBezTo>
                    <a:pt x="4532" y="1129"/>
                    <a:pt x="4528" y="1130"/>
                    <a:pt x="4525" y="1131"/>
                  </a:cubicBezTo>
                  <a:lnTo>
                    <a:pt x="1733" y="1292"/>
                  </a:lnTo>
                  <a:cubicBezTo>
                    <a:pt x="1703" y="1298"/>
                    <a:pt x="1685" y="1322"/>
                    <a:pt x="1685" y="1346"/>
                  </a:cubicBezTo>
                  <a:lnTo>
                    <a:pt x="1840" y="3977"/>
                  </a:lnTo>
                  <a:cubicBezTo>
                    <a:pt x="1227" y="4043"/>
                    <a:pt x="1203" y="4394"/>
                    <a:pt x="1203" y="4418"/>
                  </a:cubicBezTo>
                  <a:lnTo>
                    <a:pt x="1334" y="6495"/>
                  </a:lnTo>
                  <a:lnTo>
                    <a:pt x="781" y="5316"/>
                  </a:lnTo>
                  <a:cubicBezTo>
                    <a:pt x="781" y="5311"/>
                    <a:pt x="781" y="5311"/>
                    <a:pt x="781" y="5311"/>
                  </a:cubicBezTo>
                  <a:cubicBezTo>
                    <a:pt x="781" y="5311"/>
                    <a:pt x="775" y="5305"/>
                    <a:pt x="775" y="5305"/>
                  </a:cubicBezTo>
                  <a:cubicBezTo>
                    <a:pt x="775" y="5299"/>
                    <a:pt x="769" y="5299"/>
                    <a:pt x="769" y="5299"/>
                  </a:cubicBezTo>
                  <a:cubicBezTo>
                    <a:pt x="763" y="5293"/>
                    <a:pt x="763" y="5293"/>
                    <a:pt x="763" y="5293"/>
                  </a:cubicBezTo>
                  <a:cubicBezTo>
                    <a:pt x="757" y="5293"/>
                    <a:pt x="757" y="5287"/>
                    <a:pt x="751" y="5287"/>
                  </a:cubicBezTo>
                  <a:lnTo>
                    <a:pt x="721" y="5287"/>
                  </a:lnTo>
                  <a:cubicBezTo>
                    <a:pt x="721" y="5287"/>
                    <a:pt x="721" y="5287"/>
                    <a:pt x="715" y="5293"/>
                  </a:cubicBezTo>
                  <a:cubicBezTo>
                    <a:pt x="709" y="5293"/>
                    <a:pt x="709" y="5299"/>
                    <a:pt x="703" y="5299"/>
                  </a:cubicBezTo>
                  <a:cubicBezTo>
                    <a:pt x="703" y="5299"/>
                    <a:pt x="703" y="5305"/>
                    <a:pt x="697" y="5305"/>
                  </a:cubicBezTo>
                  <a:cubicBezTo>
                    <a:pt x="697" y="5305"/>
                    <a:pt x="697" y="5311"/>
                    <a:pt x="691" y="5311"/>
                  </a:cubicBezTo>
                  <a:cubicBezTo>
                    <a:pt x="691" y="5316"/>
                    <a:pt x="691" y="5316"/>
                    <a:pt x="691" y="5322"/>
                  </a:cubicBezTo>
                  <a:lnTo>
                    <a:pt x="245" y="7489"/>
                  </a:lnTo>
                  <a:cubicBezTo>
                    <a:pt x="245" y="7489"/>
                    <a:pt x="245" y="7495"/>
                    <a:pt x="245" y="7501"/>
                  </a:cubicBezTo>
                  <a:lnTo>
                    <a:pt x="644" y="10883"/>
                  </a:lnTo>
                  <a:cubicBezTo>
                    <a:pt x="340" y="10978"/>
                    <a:pt x="150" y="11121"/>
                    <a:pt x="84" y="11299"/>
                  </a:cubicBezTo>
                  <a:cubicBezTo>
                    <a:pt x="1" y="11520"/>
                    <a:pt x="132" y="11710"/>
                    <a:pt x="132" y="11716"/>
                  </a:cubicBezTo>
                  <a:cubicBezTo>
                    <a:pt x="138" y="11722"/>
                    <a:pt x="179" y="11793"/>
                    <a:pt x="310" y="11895"/>
                  </a:cubicBezTo>
                  <a:lnTo>
                    <a:pt x="310" y="19235"/>
                  </a:lnTo>
                  <a:cubicBezTo>
                    <a:pt x="167" y="19336"/>
                    <a:pt x="84" y="19449"/>
                    <a:pt x="54" y="19586"/>
                  </a:cubicBezTo>
                  <a:cubicBezTo>
                    <a:pt x="13" y="19800"/>
                    <a:pt x="132" y="19979"/>
                    <a:pt x="132" y="19985"/>
                  </a:cubicBezTo>
                  <a:cubicBezTo>
                    <a:pt x="150" y="20021"/>
                    <a:pt x="590" y="20872"/>
                    <a:pt x="3811" y="20872"/>
                  </a:cubicBezTo>
                  <a:cubicBezTo>
                    <a:pt x="7025" y="20872"/>
                    <a:pt x="7472" y="20021"/>
                    <a:pt x="7484" y="19991"/>
                  </a:cubicBezTo>
                  <a:cubicBezTo>
                    <a:pt x="7490" y="19979"/>
                    <a:pt x="7609" y="19800"/>
                    <a:pt x="7561" y="19586"/>
                  </a:cubicBezTo>
                  <a:cubicBezTo>
                    <a:pt x="7537" y="19449"/>
                    <a:pt x="7448" y="19336"/>
                    <a:pt x="7311" y="19241"/>
                  </a:cubicBezTo>
                  <a:lnTo>
                    <a:pt x="7311" y="11895"/>
                  </a:lnTo>
                  <a:cubicBezTo>
                    <a:pt x="7442" y="11799"/>
                    <a:pt x="7478" y="11728"/>
                    <a:pt x="7484" y="11722"/>
                  </a:cubicBezTo>
                  <a:cubicBezTo>
                    <a:pt x="7490" y="11710"/>
                    <a:pt x="7621" y="11520"/>
                    <a:pt x="7537" y="11299"/>
                  </a:cubicBezTo>
                  <a:cubicBezTo>
                    <a:pt x="7472" y="11121"/>
                    <a:pt x="7281" y="10978"/>
                    <a:pt x="6984" y="10883"/>
                  </a:cubicBezTo>
                  <a:lnTo>
                    <a:pt x="7615" y="5977"/>
                  </a:lnTo>
                  <a:cubicBezTo>
                    <a:pt x="7615" y="5971"/>
                    <a:pt x="7615" y="5965"/>
                    <a:pt x="7615" y="5965"/>
                  </a:cubicBezTo>
                  <a:lnTo>
                    <a:pt x="7198" y="3798"/>
                  </a:lnTo>
                  <a:cubicBezTo>
                    <a:pt x="7198" y="3792"/>
                    <a:pt x="7198" y="3792"/>
                    <a:pt x="7198" y="3792"/>
                  </a:cubicBezTo>
                  <a:cubicBezTo>
                    <a:pt x="7192" y="3787"/>
                    <a:pt x="7192" y="3787"/>
                    <a:pt x="7192" y="3781"/>
                  </a:cubicBezTo>
                  <a:cubicBezTo>
                    <a:pt x="7192" y="3781"/>
                    <a:pt x="7186" y="3781"/>
                    <a:pt x="7186" y="3775"/>
                  </a:cubicBezTo>
                  <a:cubicBezTo>
                    <a:pt x="7186" y="3775"/>
                    <a:pt x="7180" y="3769"/>
                    <a:pt x="7180" y="3769"/>
                  </a:cubicBezTo>
                  <a:cubicBezTo>
                    <a:pt x="7180" y="3769"/>
                    <a:pt x="7174" y="3763"/>
                    <a:pt x="7174" y="3763"/>
                  </a:cubicBezTo>
                  <a:lnTo>
                    <a:pt x="7168" y="3763"/>
                  </a:lnTo>
                  <a:cubicBezTo>
                    <a:pt x="7168" y="3757"/>
                    <a:pt x="7168" y="3757"/>
                    <a:pt x="7162" y="3757"/>
                  </a:cubicBezTo>
                  <a:lnTo>
                    <a:pt x="7139" y="3757"/>
                  </a:lnTo>
                  <a:cubicBezTo>
                    <a:pt x="7133" y="3757"/>
                    <a:pt x="7127" y="3763"/>
                    <a:pt x="7127" y="3763"/>
                  </a:cubicBezTo>
                  <a:cubicBezTo>
                    <a:pt x="7121" y="3763"/>
                    <a:pt x="7121" y="3763"/>
                    <a:pt x="7121" y="3769"/>
                  </a:cubicBezTo>
                  <a:cubicBezTo>
                    <a:pt x="7115" y="3769"/>
                    <a:pt x="7115" y="3769"/>
                    <a:pt x="7115" y="3775"/>
                  </a:cubicBezTo>
                  <a:cubicBezTo>
                    <a:pt x="7109" y="3775"/>
                    <a:pt x="7109" y="3781"/>
                    <a:pt x="7109" y="3781"/>
                  </a:cubicBezTo>
                  <a:cubicBezTo>
                    <a:pt x="7103" y="3781"/>
                    <a:pt x="7103" y="3781"/>
                    <a:pt x="7103" y="3787"/>
                  </a:cubicBezTo>
                  <a:lnTo>
                    <a:pt x="6150" y="5775"/>
                  </a:lnTo>
                  <a:cubicBezTo>
                    <a:pt x="6150" y="5781"/>
                    <a:pt x="6150" y="5781"/>
                    <a:pt x="6150" y="5787"/>
                  </a:cubicBezTo>
                  <a:lnTo>
                    <a:pt x="6144" y="5787"/>
                  </a:lnTo>
                  <a:lnTo>
                    <a:pt x="5984" y="7043"/>
                  </a:lnTo>
                  <a:cubicBezTo>
                    <a:pt x="5978" y="5703"/>
                    <a:pt x="5936" y="4805"/>
                    <a:pt x="5930" y="4721"/>
                  </a:cubicBezTo>
                  <a:cubicBezTo>
                    <a:pt x="6377" y="2405"/>
                    <a:pt x="5859" y="1786"/>
                    <a:pt x="5835" y="1762"/>
                  </a:cubicBezTo>
                  <a:cubicBezTo>
                    <a:pt x="5948" y="1560"/>
                    <a:pt x="6257" y="864"/>
                    <a:pt x="5751" y="24"/>
                  </a:cubicBezTo>
                  <a:cubicBezTo>
                    <a:pt x="5751" y="18"/>
                    <a:pt x="5746" y="18"/>
                    <a:pt x="5746" y="18"/>
                  </a:cubicBezTo>
                  <a:cubicBezTo>
                    <a:pt x="5746" y="12"/>
                    <a:pt x="5740" y="12"/>
                    <a:pt x="5740" y="6"/>
                  </a:cubicBezTo>
                  <a:lnTo>
                    <a:pt x="5734" y="6"/>
                  </a:lnTo>
                  <a:cubicBezTo>
                    <a:pt x="5728" y="6"/>
                    <a:pt x="5728" y="0"/>
                    <a:pt x="57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35"/>
            <p:cNvSpPr/>
            <p:nvPr/>
          </p:nvSpPr>
          <p:spPr>
            <a:xfrm>
              <a:off x="6148792" y="3136026"/>
              <a:ext cx="8300" cy="329478"/>
            </a:xfrm>
            <a:custGeom>
              <a:avLst/>
              <a:gdLst/>
              <a:ahLst/>
              <a:cxnLst/>
              <a:rect l="l" t="t" r="r" b="b"/>
              <a:pathLst>
                <a:path w="132" h="5240" extrusionOk="0">
                  <a:moveTo>
                    <a:pt x="108" y="0"/>
                  </a:moveTo>
                  <a:cubicBezTo>
                    <a:pt x="96" y="6"/>
                    <a:pt x="84" y="12"/>
                    <a:pt x="84" y="24"/>
                  </a:cubicBezTo>
                  <a:lnTo>
                    <a:pt x="1" y="5209"/>
                  </a:lnTo>
                  <a:cubicBezTo>
                    <a:pt x="1" y="5227"/>
                    <a:pt x="13" y="5239"/>
                    <a:pt x="25" y="5239"/>
                  </a:cubicBezTo>
                  <a:cubicBezTo>
                    <a:pt x="42" y="5239"/>
                    <a:pt x="54" y="5227"/>
                    <a:pt x="54" y="5215"/>
                  </a:cubicBezTo>
                  <a:lnTo>
                    <a:pt x="132" y="24"/>
                  </a:lnTo>
                  <a:cubicBezTo>
                    <a:pt x="132" y="12"/>
                    <a:pt x="120" y="0"/>
                    <a:pt x="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35"/>
            <p:cNvSpPr/>
            <p:nvPr/>
          </p:nvSpPr>
          <p:spPr>
            <a:xfrm>
              <a:off x="6227765" y="2418109"/>
              <a:ext cx="10186" cy="118335"/>
            </a:xfrm>
            <a:custGeom>
              <a:avLst/>
              <a:gdLst/>
              <a:ahLst/>
              <a:cxnLst/>
              <a:rect l="l" t="t" r="r" b="b"/>
              <a:pathLst>
                <a:path w="162" h="1882" extrusionOk="0">
                  <a:moveTo>
                    <a:pt x="25" y="0"/>
                  </a:moveTo>
                  <a:cubicBezTo>
                    <a:pt x="13" y="0"/>
                    <a:pt x="1" y="12"/>
                    <a:pt x="1" y="24"/>
                  </a:cubicBezTo>
                  <a:lnTo>
                    <a:pt x="114" y="1864"/>
                  </a:lnTo>
                  <a:cubicBezTo>
                    <a:pt x="114" y="1876"/>
                    <a:pt x="126" y="1882"/>
                    <a:pt x="138" y="1882"/>
                  </a:cubicBezTo>
                  <a:cubicBezTo>
                    <a:pt x="150" y="1882"/>
                    <a:pt x="162" y="1870"/>
                    <a:pt x="162" y="1858"/>
                  </a:cubicBezTo>
                  <a:lnTo>
                    <a:pt x="48" y="24"/>
                  </a:lnTo>
                  <a:cubicBezTo>
                    <a:pt x="48" y="12"/>
                    <a:pt x="37" y="0"/>
                    <a:pt x="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2" name="Google Shape;1422;p35"/>
          <p:cNvGrpSpPr/>
          <p:nvPr/>
        </p:nvGrpSpPr>
        <p:grpSpPr>
          <a:xfrm rot="-726450">
            <a:off x="580236" y="195834"/>
            <a:ext cx="1076010" cy="1895109"/>
            <a:chOff x="2090135" y="1627318"/>
            <a:chExt cx="444795" cy="783391"/>
          </a:xfrm>
        </p:grpSpPr>
        <p:sp>
          <p:nvSpPr>
            <p:cNvPr id="1423" name="Google Shape;1423;p35"/>
            <p:cNvSpPr/>
            <p:nvPr/>
          </p:nvSpPr>
          <p:spPr>
            <a:xfrm>
              <a:off x="2096171" y="1658505"/>
              <a:ext cx="411785" cy="556026"/>
            </a:xfrm>
            <a:custGeom>
              <a:avLst/>
              <a:gdLst/>
              <a:ahLst/>
              <a:cxnLst/>
              <a:rect l="l" t="t" r="r" b="b"/>
              <a:pathLst>
                <a:path w="6549" h="8843" extrusionOk="0">
                  <a:moveTo>
                    <a:pt x="2620" y="2122"/>
                  </a:moveTo>
                  <a:lnTo>
                    <a:pt x="2721" y="2360"/>
                  </a:lnTo>
                  <a:lnTo>
                    <a:pt x="2608" y="2128"/>
                  </a:lnTo>
                  <a:cubicBezTo>
                    <a:pt x="2608" y="2128"/>
                    <a:pt x="2608" y="2122"/>
                    <a:pt x="2614" y="2122"/>
                  </a:cubicBezTo>
                  <a:close/>
                  <a:moveTo>
                    <a:pt x="3084" y="1556"/>
                  </a:moveTo>
                  <a:lnTo>
                    <a:pt x="3489" y="2426"/>
                  </a:lnTo>
                  <a:lnTo>
                    <a:pt x="3078" y="1562"/>
                  </a:lnTo>
                  <a:cubicBezTo>
                    <a:pt x="3072" y="1556"/>
                    <a:pt x="3072" y="1556"/>
                    <a:pt x="3078" y="1556"/>
                  </a:cubicBezTo>
                  <a:close/>
                  <a:moveTo>
                    <a:pt x="3090" y="854"/>
                  </a:moveTo>
                  <a:lnTo>
                    <a:pt x="3108" y="878"/>
                  </a:lnTo>
                  <a:cubicBezTo>
                    <a:pt x="3602" y="1866"/>
                    <a:pt x="4078" y="2890"/>
                    <a:pt x="4513" y="3908"/>
                  </a:cubicBezTo>
                  <a:lnTo>
                    <a:pt x="4537" y="3902"/>
                  </a:lnTo>
                  <a:lnTo>
                    <a:pt x="4519" y="3908"/>
                  </a:lnTo>
                  <a:lnTo>
                    <a:pt x="4513" y="3908"/>
                  </a:lnTo>
                  <a:lnTo>
                    <a:pt x="4507" y="3914"/>
                  </a:lnTo>
                  <a:cubicBezTo>
                    <a:pt x="4066" y="2890"/>
                    <a:pt x="3596" y="1872"/>
                    <a:pt x="3096" y="878"/>
                  </a:cubicBezTo>
                  <a:cubicBezTo>
                    <a:pt x="3096" y="878"/>
                    <a:pt x="3096" y="872"/>
                    <a:pt x="3096" y="872"/>
                  </a:cubicBezTo>
                  <a:lnTo>
                    <a:pt x="3090" y="854"/>
                  </a:lnTo>
                  <a:close/>
                  <a:moveTo>
                    <a:pt x="5572" y="5938"/>
                  </a:moveTo>
                  <a:lnTo>
                    <a:pt x="5584" y="5956"/>
                  </a:lnTo>
                  <a:lnTo>
                    <a:pt x="5912" y="6605"/>
                  </a:lnTo>
                  <a:lnTo>
                    <a:pt x="5906" y="6605"/>
                  </a:lnTo>
                  <a:lnTo>
                    <a:pt x="5578" y="5962"/>
                  </a:lnTo>
                  <a:cubicBezTo>
                    <a:pt x="5578" y="5956"/>
                    <a:pt x="5578" y="5956"/>
                    <a:pt x="5578" y="5956"/>
                  </a:cubicBezTo>
                  <a:lnTo>
                    <a:pt x="5572" y="5938"/>
                  </a:lnTo>
                  <a:close/>
                  <a:moveTo>
                    <a:pt x="5281" y="6599"/>
                  </a:moveTo>
                  <a:lnTo>
                    <a:pt x="5334" y="6658"/>
                  </a:lnTo>
                  <a:lnTo>
                    <a:pt x="5322" y="6664"/>
                  </a:lnTo>
                  <a:lnTo>
                    <a:pt x="5275" y="6599"/>
                  </a:lnTo>
                  <a:close/>
                  <a:moveTo>
                    <a:pt x="2381" y="5182"/>
                  </a:moveTo>
                  <a:lnTo>
                    <a:pt x="3161" y="6890"/>
                  </a:lnTo>
                  <a:lnTo>
                    <a:pt x="3155" y="6890"/>
                  </a:lnTo>
                  <a:lnTo>
                    <a:pt x="2370" y="5188"/>
                  </a:lnTo>
                  <a:cubicBezTo>
                    <a:pt x="2370" y="5182"/>
                    <a:pt x="2370" y="5182"/>
                    <a:pt x="2376" y="5182"/>
                  </a:cubicBezTo>
                  <a:close/>
                  <a:moveTo>
                    <a:pt x="1393" y="3652"/>
                  </a:moveTo>
                  <a:lnTo>
                    <a:pt x="1405" y="3676"/>
                  </a:lnTo>
                  <a:lnTo>
                    <a:pt x="3453" y="8069"/>
                  </a:lnTo>
                  <a:cubicBezTo>
                    <a:pt x="3453" y="8069"/>
                    <a:pt x="3447" y="8075"/>
                    <a:pt x="3447" y="8075"/>
                  </a:cubicBezTo>
                  <a:lnTo>
                    <a:pt x="1399" y="3676"/>
                  </a:lnTo>
                  <a:cubicBezTo>
                    <a:pt x="1399" y="3676"/>
                    <a:pt x="1399" y="3670"/>
                    <a:pt x="1399" y="3670"/>
                  </a:cubicBezTo>
                  <a:lnTo>
                    <a:pt x="1393" y="3652"/>
                  </a:lnTo>
                  <a:close/>
                  <a:moveTo>
                    <a:pt x="3094" y="0"/>
                  </a:moveTo>
                  <a:cubicBezTo>
                    <a:pt x="3091" y="0"/>
                    <a:pt x="3087" y="1"/>
                    <a:pt x="3084" y="3"/>
                  </a:cubicBezTo>
                  <a:lnTo>
                    <a:pt x="18" y="1455"/>
                  </a:lnTo>
                  <a:cubicBezTo>
                    <a:pt x="6" y="1461"/>
                    <a:pt x="0" y="1473"/>
                    <a:pt x="6" y="1485"/>
                  </a:cubicBezTo>
                  <a:lnTo>
                    <a:pt x="3257" y="8337"/>
                  </a:lnTo>
                  <a:cubicBezTo>
                    <a:pt x="3268" y="8373"/>
                    <a:pt x="3399" y="8688"/>
                    <a:pt x="3673" y="8801"/>
                  </a:cubicBezTo>
                  <a:cubicBezTo>
                    <a:pt x="3736" y="8829"/>
                    <a:pt x="3803" y="8843"/>
                    <a:pt x="3874" y="8843"/>
                  </a:cubicBezTo>
                  <a:cubicBezTo>
                    <a:pt x="3970" y="8843"/>
                    <a:pt x="4073" y="8817"/>
                    <a:pt x="4179" y="8766"/>
                  </a:cubicBezTo>
                  <a:lnTo>
                    <a:pt x="6114" y="7849"/>
                  </a:lnTo>
                  <a:cubicBezTo>
                    <a:pt x="6299" y="7759"/>
                    <a:pt x="6412" y="7634"/>
                    <a:pt x="6459" y="7474"/>
                  </a:cubicBezTo>
                  <a:cubicBezTo>
                    <a:pt x="6549" y="7182"/>
                    <a:pt x="6364" y="6867"/>
                    <a:pt x="6364" y="6867"/>
                  </a:cubicBezTo>
                  <a:lnTo>
                    <a:pt x="3114" y="9"/>
                  </a:lnTo>
                  <a:cubicBezTo>
                    <a:pt x="3109" y="4"/>
                    <a:pt x="3102" y="0"/>
                    <a:pt x="30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5"/>
            <p:cNvSpPr/>
            <p:nvPr/>
          </p:nvSpPr>
          <p:spPr>
            <a:xfrm>
              <a:off x="2337930" y="2141518"/>
              <a:ext cx="182785" cy="119467"/>
            </a:xfrm>
            <a:custGeom>
              <a:avLst/>
              <a:gdLst/>
              <a:ahLst/>
              <a:cxnLst/>
              <a:rect l="l" t="t" r="r" b="b"/>
              <a:pathLst>
                <a:path w="2907" h="1900" extrusionOk="0">
                  <a:moveTo>
                    <a:pt x="2585" y="0"/>
                  </a:moveTo>
                  <a:cubicBezTo>
                    <a:pt x="2585" y="0"/>
                    <a:pt x="2579" y="0"/>
                    <a:pt x="2579" y="6"/>
                  </a:cubicBezTo>
                  <a:lnTo>
                    <a:pt x="2567" y="6"/>
                  </a:lnTo>
                  <a:cubicBezTo>
                    <a:pt x="2501" y="95"/>
                    <a:pt x="2412" y="167"/>
                    <a:pt x="2293" y="220"/>
                  </a:cubicBezTo>
                  <a:lnTo>
                    <a:pt x="364" y="1137"/>
                  </a:lnTo>
                  <a:cubicBezTo>
                    <a:pt x="245" y="1191"/>
                    <a:pt x="132" y="1220"/>
                    <a:pt x="19" y="1220"/>
                  </a:cubicBezTo>
                  <a:lnTo>
                    <a:pt x="13" y="1220"/>
                  </a:lnTo>
                  <a:cubicBezTo>
                    <a:pt x="7" y="1220"/>
                    <a:pt x="7" y="1226"/>
                    <a:pt x="7" y="1226"/>
                  </a:cubicBezTo>
                  <a:cubicBezTo>
                    <a:pt x="1" y="1232"/>
                    <a:pt x="1" y="1238"/>
                    <a:pt x="1" y="1244"/>
                  </a:cubicBezTo>
                  <a:lnTo>
                    <a:pt x="245" y="1762"/>
                  </a:lnTo>
                  <a:cubicBezTo>
                    <a:pt x="288" y="1848"/>
                    <a:pt x="377" y="1900"/>
                    <a:pt x="468" y="1900"/>
                  </a:cubicBezTo>
                  <a:cubicBezTo>
                    <a:pt x="504" y="1900"/>
                    <a:pt x="539" y="1892"/>
                    <a:pt x="572" y="1875"/>
                  </a:cubicBezTo>
                  <a:lnTo>
                    <a:pt x="2733" y="851"/>
                  </a:lnTo>
                  <a:cubicBezTo>
                    <a:pt x="2852" y="798"/>
                    <a:pt x="2906" y="649"/>
                    <a:pt x="2847" y="530"/>
                  </a:cubicBezTo>
                  <a:lnTo>
                    <a:pt x="2602" y="12"/>
                  </a:lnTo>
                  <a:cubicBezTo>
                    <a:pt x="2602" y="6"/>
                    <a:pt x="2597" y="0"/>
                    <a:pt x="258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5"/>
            <p:cNvSpPr/>
            <p:nvPr/>
          </p:nvSpPr>
          <p:spPr>
            <a:xfrm>
              <a:off x="2385150" y="2203325"/>
              <a:ext cx="142669" cy="156313"/>
            </a:xfrm>
            <a:custGeom>
              <a:avLst/>
              <a:gdLst/>
              <a:ahLst/>
              <a:cxnLst/>
              <a:rect l="l" t="t" r="r" b="b"/>
              <a:pathLst>
                <a:path w="2269" h="2486" extrusionOk="0">
                  <a:moveTo>
                    <a:pt x="1685" y="505"/>
                  </a:moveTo>
                  <a:lnTo>
                    <a:pt x="1691" y="511"/>
                  </a:lnTo>
                  <a:cubicBezTo>
                    <a:pt x="1703" y="666"/>
                    <a:pt x="1703" y="821"/>
                    <a:pt x="1685" y="970"/>
                  </a:cubicBezTo>
                  <a:cubicBezTo>
                    <a:pt x="1691" y="821"/>
                    <a:pt x="1691" y="666"/>
                    <a:pt x="1685" y="511"/>
                  </a:cubicBezTo>
                  <a:cubicBezTo>
                    <a:pt x="1685" y="511"/>
                    <a:pt x="1685" y="505"/>
                    <a:pt x="1685" y="505"/>
                  </a:cubicBezTo>
                  <a:close/>
                  <a:moveTo>
                    <a:pt x="1848" y="1"/>
                  </a:moveTo>
                  <a:cubicBezTo>
                    <a:pt x="1846" y="1"/>
                    <a:pt x="1843" y="2"/>
                    <a:pt x="1840" y="5"/>
                  </a:cubicBezTo>
                  <a:lnTo>
                    <a:pt x="214" y="773"/>
                  </a:lnTo>
                  <a:cubicBezTo>
                    <a:pt x="208" y="779"/>
                    <a:pt x="202" y="785"/>
                    <a:pt x="202" y="791"/>
                  </a:cubicBezTo>
                  <a:cubicBezTo>
                    <a:pt x="202" y="797"/>
                    <a:pt x="202" y="803"/>
                    <a:pt x="208" y="809"/>
                  </a:cubicBezTo>
                  <a:cubicBezTo>
                    <a:pt x="470" y="999"/>
                    <a:pt x="708" y="1208"/>
                    <a:pt x="923" y="1440"/>
                  </a:cubicBezTo>
                  <a:cubicBezTo>
                    <a:pt x="697" y="1208"/>
                    <a:pt x="447" y="994"/>
                    <a:pt x="185" y="797"/>
                  </a:cubicBezTo>
                  <a:lnTo>
                    <a:pt x="167" y="797"/>
                  </a:lnTo>
                  <a:lnTo>
                    <a:pt x="18" y="868"/>
                  </a:lnTo>
                  <a:cubicBezTo>
                    <a:pt x="12" y="874"/>
                    <a:pt x="6" y="874"/>
                    <a:pt x="6" y="886"/>
                  </a:cubicBezTo>
                  <a:cubicBezTo>
                    <a:pt x="0" y="892"/>
                    <a:pt x="6" y="898"/>
                    <a:pt x="12" y="898"/>
                  </a:cubicBezTo>
                  <a:lnTo>
                    <a:pt x="1000" y="1845"/>
                  </a:lnTo>
                  <a:cubicBezTo>
                    <a:pt x="1006" y="1845"/>
                    <a:pt x="1006" y="1851"/>
                    <a:pt x="1006" y="1851"/>
                  </a:cubicBezTo>
                  <a:lnTo>
                    <a:pt x="1179" y="2208"/>
                  </a:lnTo>
                  <a:cubicBezTo>
                    <a:pt x="1203" y="2262"/>
                    <a:pt x="1220" y="2309"/>
                    <a:pt x="1238" y="2357"/>
                  </a:cubicBezTo>
                  <a:cubicBezTo>
                    <a:pt x="1250" y="2398"/>
                    <a:pt x="1280" y="2452"/>
                    <a:pt x="1334" y="2476"/>
                  </a:cubicBezTo>
                  <a:cubicBezTo>
                    <a:pt x="1349" y="2483"/>
                    <a:pt x="1366" y="2486"/>
                    <a:pt x="1385" y="2486"/>
                  </a:cubicBezTo>
                  <a:cubicBezTo>
                    <a:pt x="1416" y="2486"/>
                    <a:pt x="1451" y="2477"/>
                    <a:pt x="1488" y="2458"/>
                  </a:cubicBezTo>
                  <a:lnTo>
                    <a:pt x="2137" y="2148"/>
                  </a:lnTo>
                  <a:cubicBezTo>
                    <a:pt x="2203" y="2119"/>
                    <a:pt x="2238" y="2083"/>
                    <a:pt x="2250" y="2041"/>
                  </a:cubicBezTo>
                  <a:cubicBezTo>
                    <a:pt x="2268" y="1982"/>
                    <a:pt x="2244" y="1928"/>
                    <a:pt x="2221" y="1892"/>
                  </a:cubicBezTo>
                  <a:cubicBezTo>
                    <a:pt x="2191" y="1845"/>
                    <a:pt x="2167" y="1797"/>
                    <a:pt x="2143" y="1756"/>
                  </a:cubicBezTo>
                  <a:lnTo>
                    <a:pt x="1971" y="1392"/>
                  </a:lnTo>
                  <a:cubicBezTo>
                    <a:pt x="1971" y="1392"/>
                    <a:pt x="1971" y="1386"/>
                    <a:pt x="1971" y="1386"/>
                  </a:cubicBezTo>
                  <a:lnTo>
                    <a:pt x="1863" y="17"/>
                  </a:lnTo>
                  <a:cubicBezTo>
                    <a:pt x="1869" y="11"/>
                    <a:pt x="1863" y="5"/>
                    <a:pt x="1857" y="5"/>
                  </a:cubicBezTo>
                  <a:cubicBezTo>
                    <a:pt x="1854" y="2"/>
                    <a:pt x="1851" y="1"/>
                    <a:pt x="18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35"/>
            <p:cNvSpPr/>
            <p:nvPr/>
          </p:nvSpPr>
          <p:spPr>
            <a:xfrm>
              <a:off x="2090135" y="1627318"/>
              <a:ext cx="444795" cy="783391"/>
            </a:xfrm>
            <a:custGeom>
              <a:avLst/>
              <a:gdLst/>
              <a:ahLst/>
              <a:cxnLst/>
              <a:rect l="l" t="t" r="r" b="b"/>
              <a:pathLst>
                <a:path w="7074" h="12459" extrusionOk="0">
                  <a:moveTo>
                    <a:pt x="2585" y="101"/>
                  </a:moveTo>
                  <a:cubicBezTo>
                    <a:pt x="2620" y="101"/>
                    <a:pt x="2647" y="106"/>
                    <a:pt x="2668" y="112"/>
                  </a:cubicBezTo>
                  <a:cubicBezTo>
                    <a:pt x="2722" y="135"/>
                    <a:pt x="2733" y="165"/>
                    <a:pt x="2739" y="171"/>
                  </a:cubicBezTo>
                  <a:lnTo>
                    <a:pt x="2912" y="540"/>
                  </a:lnTo>
                  <a:lnTo>
                    <a:pt x="1614" y="1153"/>
                  </a:lnTo>
                  <a:lnTo>
                    <a:pt x="316" y="1773"/>
                  </a:lnTo>
                  <a:lnTo>
                    <a:pt x="138" y="1398"/>
                  </a:lnTo>
                  <a:cubicBezTo>
                    <a:pt x="138" y="1398"/>
                    <a:pt x="120" y="1368"/>
                    <a:pt x="144" y="1308"/>
                  </a:cubicBezTo>
                  <a:cubicBezTo>
                    <a:pt x="162" y="1249"/>
                    <a:pt x="233" y="1153"/>
                    <a:pt x="453" y="1046"/>
                  </a:cubicBezTo>
                  <a:lnTo>
                    <a:pt x="1358" y="618"/>
                  </a:lnTo>
                  <a:lnTo>
                    <a:pt x="2263" y="189"/>
                  </a:lnTo>
                  <a:cubicBezTo>
                    <a:pt x="2412" y="121"/>
                    <a:pt x="2514" y="101"/>
                    <a:pt x="2585" y="101"/>
                  </a:cubicBezTo>
                  <a:close/>
                  <a:moveTo>
                    <a:pt x="3192" y="516"/>
                  </a:moveTo>
                  <a:lnTo>
                    <a:pt x="6442" y="7368"/>
                  </a:lnTo>
                  <a:cubicBezTo>
                    <a:pt x="6442" y="7374"/>
                    <a:pt x="6621" y="7678"/>
                    <a:pt x="6538" y="7964"/>
                  </a:cubicBezTo>
                  <a:cubicBezTo>
                    <a:pt x="6496" y="8119"/>
                    <a:pt x="6377" y="8244"/>
                    <a:pt x="6198" y="8327"/>
                  </a:cubicBezTo>
                  <a:lnTo>
                    <a:pt x="5234" y="8785"/>
                  </a:lnTo>
                  <a:lnTo>
                    <a:pt x="4269" y="9244"/>
                  </a:lnTo>
                  <a:cubicBezTo>
                    <a:pt x="4162" y="9292"/>
                    <a:pt x="4062" y="9317"/>
                    <a:pt x="3968" y="9317"/>
                  </a:cubicBezTo>
                  <a:cubicBezTo>
                    <a:pt x="3901" y="9317"/>
                    <a:pt x="3837" y="9304"/>
                    <a:pt x="3775" y="9279"/>
                  </a:cubicBezTo>
                  <a:cubicBezTo>
                    <a:pt x="3501" y="9160"/>
                    <a:pt x="3376" y="8833"/>
                    <a:pt x="3370" y="8821"/>
                  </a:cubicBezTo>
                  <a:lnTo>
                    <a:pt x="120" y="1969"/>
                  </a:lnTo>
                  <a:lnTo>
                    <a:pt x="1656" y="1243"/>
                  </a:lnTo>
                  <a:lnTo>
                    <a:pt x="2995" y="606"/>
                  </a:lnTo>
                  <a:lnTo>
                    <a:pt x="3192" y="516"/>
                  </a:lnTo>
                  <a:close/>
                  <a:moveTo>
                    <a:pt x="6526" y="8202"/>
                  </a:moveTo>
                  <a:lnTo>
                    <a:pt x="6770" y="8714"/>
                  </a:lnTo>
                  <a:cubicBezTo>
                    <a:pt x="6793" y="8767"/>
                    <a:pt x="6799" y="8827"/>
                    <a:pt x="6782" y="8887"/>
                  </a:cubicBezTo>
                  <a:cubicBezTo>
                    <a:pt x="6758" y="8940"/>
                    <a:pt x="6716" y="8988"/>
                    <a:pt x="6663" y="9012"/>
                  </a:cubicBezTo>
                  <a:lnTo>
                    <a:pt x="5585" y="9523"/>
                  </a:lnTo>
                  <a:lnTo>
                    <a:pt x="4507" y="10035"/>
                  </a:lnTo>
                  <a:cubicBezTo>
                    <a:pt x="4477" y="10052"/>
                    <a:pt x="4443" y="10060"/>
                    <a:pt x="4410" y="10060"/>
                  </a:cubicBezTo>
                  <a:cubicBezTo>
                    <a:pt x="4384" y="10060"/>
                    <a:pt x="4358" y="10055"/>
                    <a:pt x="4335" y="10047"/>
                  </a:cubicBezTo>
                  <a:cubicBezTo>
                    <a:pt x="4275" y="10024"/>
                    <a:pt x="4234" y="9982"/>
                    <a:pt x="4204" y="9928"/>
                  </a:cubicBezTo>
                  <a:lnTo>
                    <a:pt x="3960" y="9416"/>
                  </a:lnTo>
                  <a:lnTo>
                    <a:pt x="3972" y="9416"/>
                  </a:lnTo>
                  <a:cubicBezTo>
                    <a:pt x="4079" y="9416"/>
                    <a:pt x="4192" y="9393"/>
                    <a:pt x="4311" y="9333"/>
                  </a:cubicBezTo>
                  <a:lnTo>
                    <a:pt x="5275" y="8875"/>
                  </a:lnTo>
                  <a:lnTo>
                    <a:pt x="6246" y="8416"/>
                  </a:lnTo>
                  <a:cubicBezTo>
                    <a:pt x="6365" y="8357"/>
                    <a:pt x="6460" y="8285"/>
                    <a:pt x="6526" y="8202"/>
                  </a:cubicBezTo>
                  <a:close/>
                  <a:moveTo>
                    <a:pt x="6538" y="9184"/>
                  </a:moveTo>
                  <a:lnTo>
                    <a:pt x="6645" y="10547"/>
                  </a:lnTo>
                  <a:cubicBezTo>
                    <a:pt x="6645" y="10553"/>
                    <a:pt x="6645" y="10559"/>
                    <a:pt x="6645" y="10565"/>
                  </a:cubicBezTo>
                  <a:lnTo>
                    <a:pt x="6817" y="10922"/>
                  </a:lnTo>
                  <a:cubicBezTo>
                    <a:pt x="6841" y="10970"/>
                    <a:pt x="6865" y="11018"/>
                    <a:pt x="6895" y="11059"/>
                  </a:cubicBezTo>
                  <a:cubicBezTo>
                    <a:pt x="6913" y="11095"/>
                    <a:pt x="6936" y="11149"/>
                    <a:pt x="6924" y="11196"/>
                  </a:cubicBezTo>
                  <a:cubicBezTo>
                    <a:pt x="6913" y="11232"/>
                    <a:pt x="6877" y="11268"/>
                    <a:pt x="6817" y="11292"/>
                  </a:cubicBezTo>
                  <a:lnTo>
                    <a:pt x="6799" y="11303"/>
                  </a:lnTo>
                  <a:lnTo>
                    <a:pt x="6496" y="11446"/>
                  </a:lnTo>
                  <a:lnTo>
                    <a:pt x="6174" y="11601"/>
                  </a:lnTo>
                  <a:cubicBezTo>
                    <a:pt x="6138" y="11619"/>
                    <a:pt x="6106" y="11626"/>
                    <a:pt x="6078" y="11626"/>
                  </a:cubicBezTo>
                  <a:cubicBezTo>
                    <a:pt x="6061" y="11626"/>
                    <a:pt x="6045" y="11624"/>
                    <a:pt x="6031" y="11619"/>
                  </a:cubicBezTo>
                  <a:cubicBezTo>
                    <a:pt x="5984" y="11601"/>
                    <a:pt x="5960" y="11548"/>
                    <a:pt x="5948" y="11512"/>
                  </a:cubicBezTo>
                  <a:cubicBezTo>
                    <a:pt x="5930" y="11464"/>
                    <a:pt x="5912" y="11411"/>
                    <a:pt x="5889" y="11363"/>
                  </a:cubicBezTo>
                  <a:lnTo>
                    <a:pt x="5716" y="11006"/>
                  </a:lnTo>
                  <a:cubicBezTo>
                    <a:pt x="5716" y="11000"/>
                    <a:pt x="5710" y="10994"/>
                    <a:pt x="5710" y="10988"/>
                  </a:cubicBezTo>
                  <a:lnTo>
                    <a:pt x="4716" y="10047"/>
                  </a:lnTo>
                  <a:lnTo>
                    <a:pt x="4865" y="9976"/>
                  </a:lnTo>
                  <a:cubicBezTo>
                    <a:pt x="5127" y="10166"/>
                    <a:pt x="5371" y="10387"/>
                    <a:pt x="5597" y="10613"/>
                  </a:cubicBezTo>
                  <a:cubicBezTo>
                    <a:pt x="5603" y="10619"/>
                    <a:pt x="5609" y="10625"/>
                    <a:pt x="5615" y="10625"/>
                  </a:cubicBezTo>
                  <a:cubicBezTo>
                    <a:pt x="5621" y="10625"/>
                    <a:pt x="5627" y="10619"/>
                    <a:pt x="5633" y="10619"/>
                  </a:cubicBezTo>
                  <a:cubicBezTo>
                    <a:pt x="5645" y="10607"/>
                    <a:pt x="5645" y="10589"/>
                    <a:pt x="5633" y="10583"/>
                  </a:cubicBezTo>
                  <a:cubicBezTo>
                    <a:pt x="5412" y="10351"/>
                    <a:pt x="5168" y="10143"/>
                    <a:pt x="4912" y="9952"/>
                  </a:cubicBezTo>
                  <a:lnTo>
                    <a:pt x="5627" y="9613"/>
                  </a:lnTo>
                  <a:lnTo>
                    <a:pt x="6538" y="9184"/>
                  </a:lnTo>
                  <a:close/>
                  <a:moveTo>
                    <a:pt x="6793" y="11417"/>
                  </a:moveTo>
                  <a:lnTo>
                    <a:pt x="6966" y="11774"/>
                  </a:lnTo>
                  <a:lnTo>
                    <a:pt x="6591" y="12310"/>
                  </a:lnTo>
                  <a:lnTo>
                    <a:pt x="6282" y="11661"/>
                  </a:lnTo>
                  <a:lnTo>
                    <a:pt x="6538" y="11536"/>
                  </a:lnTo>
                  <a:lnTo>
                    <a:pt x="6793" y="11417"/>
                  </a:lnTo>
                  <a:close/>
                  <a:moveTo>
                    <a:pt x="2581" y="0"/>
                  </a:moveTo>
                  <a:cubicBezTo>
                    <a:pt x="2482" y="0"/>
                    <a:pt x="2360" y="35"/>
                    <a:pt x="2221" y="100"/>
                  </a:cubicBezTo>
                  <a:lnTo>
                    <a:pt x="1317" y="528"/>
                  </a:lnTo>
                  <a:lnTo>
                    <a:pt x="412" y="957"/>
                  </a:lnTo>
                  <a:cubicBezTo>
                    <a:pt x="209" y="1058"/>
                    <a:pt x="84" y="1165"/>
                    <a:pt x="43" y="1284"/>
                  </a:cubicBezTo>
                  <a:cubicBezTo>
                    <a:pt x="13" y="1374"/>
                    <a:pt x="49" y="1439"/>
                    <a:pt x="49" y="1445"/>
                  </a:cubicBezTo>
                  <a:lnTo>
                    <a:pt x="227" y="1814"/>
                  </a:lnTo>
                  <a:lnTo>
                    <a:pt x="31" y="1904"/>
                  </a:lnTo>
                  <a:cubicBezTo>
                    <a:pt x="7" y="1915"/>
                    <a:pt x="1" y="1945"/>
                    <a:pt x="13" y="1969"/>
                  </a:cubicBezTo>
                  <a:lnTo>
                    <a:pt x="3281" y="8863"/>
                  </a:lnTo>
                  <a:cubicBezTo>
                    <a:pt x="3287" y="8875"/>
                    <a:pt x="3418" y="9238"/>
                    <a:pt x="3734" y="9369"/>
                  </a:cubicBezTo>
                  <a:cubicBezTo>
                    <a:pt x="3769" y="9387"/>
                    <a:pt x="3811" y="9398"/>
                    <a:pt x="3847" y="9404"/>
                  </a:cubicBezTo>
                  <a:lnTo>
                    <a:pt x="4115" y="9970"/>
                  </a:lnTo>
                  <a:cubicBezTo>
                    <a:pt x="4156" y="10053"/>
                    <a:pt x="4222" y="10113"/>
                    <a:pt x="4299" y="10137"/>
                  </a:cubicBezTo>
                  <a:cubicBezTo>
                    <a:pt x="4335" y="10155"/>
                    <a:pt x="4371" y="10160"/>
                    <a:pt x="4412" y="10160"/>
                  </a:cubicBezTo>
                  <a:cubicBezTo>
                    <a:pt x="4460" y="10160"/>
                    <a:pt x="4502" y="10149"/>
                    <a:pt x="4549" y="10125"/>
                  </a:cubicBezTo>
                  <a:lnTo>
                    <a:pt x="4621" y="10095"/>
                  </a:lnTo>
                  <a:lnTo>
                    <a:pt x="5633" y="11053"/>
                  </a:lnTo>
                  <a:lnTo>
                    <a:pt x="5799" y="11405"/>
                  </a:lnTo>
                  <a:cubicBezTo>
                    <a:pt x="5817" y="11452"/>
                    <a:pt x="5835" y="11500"/>
                    <a:pt x="5853" y="11542"/>
                  </a:cubicBezTo>
                  <a:cubicBezTo>
                    <a:pt x="5871" y="11601"/>
                    <a:pt x="5912" y="11679"/>
                    <a:pt x="5990" y="11708"/>
                  </a:cubicBezTo>
                  <a:cubicBezTo>
                    <a:pt x="6020" y="11720"/>
                    <a:pt x="6043" y="11726"/>
                    <a:pt x="6073" y="11726"/>
                  </a:cubicBezTo>
                  <a:cubicBezTo>
                    <a:pt x="6109" y="11726"/>
                    <a:pt x="6151" y="11714"/>
                    <a:pt x="6192" y="11696"/>
                  </a:cubicBezTo>
                  <a:lnTo>
                    <a:pt x="6538" y="12429"/>
                  </a:lnTo>
                  <a:cubicBezTo>
                    <a:pt x="6549" y="12446"/>
                    <a:pt x="6561" y="12458"/>
                    <a:pt x="6579" y="12458"/>
                  </a:cubicBezTo>
                  <a:lnTo>
                    <a:pt x="6585" y="12458"/>
                  </a:lnTo>
                  <a:cubicBezTo>
                    <a:pt x="6603" y="12458"/>
                    <a:pt x="6615" y="12452"/>
                    <a:pt x="6627" y="12435"/>
                  </a:cubicBezTo>
                  <a:lnTo>
                    <a:pt x="7061" y="11804"/>
                  </a:lnTo>
                  <a:cubicBezTo>
                    <a:pt x="7073" y="11792"/>
                    <a:pt x="7073" y="11774"/>
                    <a:pt x="7067" y="11756"/>
                  </a:cubicBezTo>
                  <a:lnTo>
                    <a:pt x="6883" y="11369"/>
                  </a:lnTo>
                  <a:cubicBezTo>
                    <a:pt x="6954" y="11333"/>
                    <a:pt x="7002" y="11286"/>
                    <a:pt x="7020" y="11220"/>
                  </a:cubicBezTo>
                  <a:cubicBezTo>
                    <a:pt x="7044" y="11143"/>
                    <a:pt x="7008" y="11059"/>
                    <a:pt x="6978" y="11012"/>
                  </a:cubicBezTo>
                  <a:cubicBezTo>
                    <a:pt x="6954" y="10970"/>
                    <a:pt x="6924" y="10922"/>
                    <a:pt x="6907" y="10881"/>
                  </a:cubicBezTo>
                  <a:lnTo>
                    <a:pt x="6740" y="10530"/>
                  </a:lnTo>
                  <a:lnTo>
                    <a:pt x="6633" y="9137"/>
                  </a:lnTo>
                  <a:lnTo>
                    <a:pt x="6704" y="9101"/>
                  </a:lnTo>
                  <a:cubicBezTo>
                    <a:pt x="6782" y="9065"/>
                    <a:pt x="6841" y="9000"/>
                    <a:pt x="6871" y="8916"/>
                  </a:cubicBezTo>
                  <a:cubicBezTo>
                    <a:pt x="6901" y="8839"/>
                    <a:pt x="6895" y="8750"/>
                    <a:pt x="6859" y="8672"/>
                  </a:cubicBezTo>
                  <a:lnTo>
                    <a:pt x="6591" y="8101"/>
                  </a:lnTo>
                  <a:cubicBezTo>
                    <a:pt x="6609" y="8065"/>
                    <a:pt x="6621" y="8029"/>
                    <a:pt x="6633" y="7994"/>
                  </a:cubicBezTo>
                  <a:cubicBezTo>
                    <a:pt x="6734" y="7666"/>
                    <a:pt x="6538" y="7333"/>
                    <a:pt x="6532" y="7327"/>
                  </a:cubicBezTo>
                  <a:lnTo>
                    <a:pt x="3257" y="427"/>
                  </a:lnTo>
                  <a:cubicBezTo>
                    <a:pt x="3249" y="410"/>
                    <a:pt x="3230" y="399"/>
                    <a:pt x="3212" y="399"/>
                  </a:cubicBezTo>
                  <a:cubicBezTo>
                    <a:pt x="3205" y="399"/>
                    <a:pt x="3198" y="400"/>
                    <a:pt x="3192" y="403"/>
                  </a:cubicBezTo>
                  <a:lnTo>
                    <a:pt x="3001" y="493"/>
                  </a:lnTo>
                  <a:lnTo>
                    <a:pt x="2829" y="130"/>
                  </a:lnTo>
                  <a:cubicBezTo>
                    <a:pt x="2823" y="124"/>
                    <a:pt x="2793" y="58"/>
                    <a:pt x="2704" y="22"/>
                  </a:cubicBezTo>
                  <a:cubicBezTo>
                    <a:pt x="2668" y="7"/>
                    <a:pt x="2627" y="0"/>
                    <a:pt x="25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35"/>
            <p:cNvSpPr/>
            <p:nvPr/>
          </p:nvSpPr>
          <p:spPr>
            <a:xfrm>
              <a:off x="2182626" y="1887939"/>
              <a:ext cx="132169" cy="279805"/>
            </a:xfrm>
            <a:custGeom>
              <a:avLst/>
              <a:gdLst/>
              <a:ahLst/>
              <a:cxnLst/>
              <a:rect l="l" t="t" r="r" b="b"/>
              <a:pathLst>
                <a:path w="2102" h="4450" extrusionOk="0">
                  <a:moveTo>
                    <a:pt x="28" y="1"/>
                  </a:moveTo>
                  <a:cubicBezTo>
                    <a:pt x="25" y="1"/>
                    <a:pt x="21" y="1"/>
                    <a:pt x="18" y="3"/>
                  </a:cubicBezTo>
                  <a:cubicBezTo>
                    <a:pt x="6" y="9"/>
                    <a:pt x="0" y="27"/>
                    <a:pt x="6" y="39"/>
                  </a:cubicBezTo>
                  <a:lnTo>
                    <a:pt x="2054" y="4438"/>
                  </a:lnTo>
                  <a:cubicBezTo>
                    <a:pt x="2054" y="4444"/>
                    <a:pt x="2066" y="4450"/>
                    <a:pt x="2078" y="4450"/>
                  </a:cubicBezTo>
                  <a:lnTo>
                    <a:pt x="2084" y="4450"/>
                  </a:lnTo>
                  <a:cubicBezTo>
                    <a:pt x="2096" y="4444"/>
                    <a:pt x="2102" y="4426"/>
                    <a:pt x="2096" y="4414"/>
                  </a:cubicBezTo>
                  <a:lnTo>
                    <a:pt x="48" y="15"/>
                  </a:lnTo>
                  <a:cubicBezTo>
                    <a:pt x="44" y="6"/>
                    <a:pt x="36" y="1"/>
                    <a:pt x="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35"/>
            <p:cNvSpPr/>
            <p:nvPr/>
          </p:nvSpPr>
          <p:spPr>
            <a:xfrm>
              <a:off x="2243616" y="1983008"/>
              <a:ext cx="52880" cy="110287"/>
            </a:xfrm>
            <a:custGeom>
              <a:avLst/>
              <a:gdLst/>
              <a:ahLst/>
              <a:cxnLst/>
              <a:rect l="l" t="t" r="r" b="b"/>
              <a:pathLst>
                <a:path w="841" h="1754" extrusionOk="0">
                  <a:moveTo>
                    <a:pt x="29" y="1"/>
                  </a:moveTo>
                  <a:cubicBezTo>
                    <a:pt x="25" y="1"/>
                    <a:pt x="22" y="1"/>
                    <a:pt x="19" y="3"/>
                  </a:cubicBezTo>
                  <a:cubicBezTo>
                    <a:pt x="7" y="9"/>
                    <a:pt x="1" y="21"/>
                    <a:pt x="7" y="33"/>
                  </a:cubicBezTo>
                  <a:lnTo>
                    <a:pt x="793" y="1741"/>
                  </a:lnTo>
                  <a:cubicBezTo>
                    <a:pt x="798" y="1747"/>
                    <a:pt x="804" y="1753"/>
                    <a:pt x="816" y="1753"/>
                  </a:cubicBezTo>
                  <a:lnTo>
                    <a:pt x="822" y="1753"/>
                  </a:lnTo>
                  <a:cubicBezTo>
                    <a:pt x="840" y="1747"/>
                    <a:pt x="840" y="1729"/>
                    <a:pt x="834" y="1717"/>
                  </a:cubicBezTo>
                  <a:lnTo>
                    <a:pt x="54" y="15"/>
                  </a:lnTo>
                  <a:cubicBezTo>
                    <a:pt x="50" y="6"/>
                    <a:pt x="39" y="1"/>
                    <a:pt x="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35"/>
            <p:cNvSpPr/>
            <p:nvPr/>
          </p:nvSpPr>
          <p:spPr>
            <a:xfrm>
              <a:off x="2289327" y="1712012"/>
              <a:ext cx="92116" cy="194103"/>
            </a:xfrm>
            <a:custGeom>
              <a:avLst/>
              <a:gdLst/>
              <a:ahLst/>
              <a:cxnLst/>
              <a:rect l="l" t="t" r="r" b="b"/>
              <a:pathLst>
                <a:path w="1465" h="3087" extrusionOk="0">
                  <a:moveTo>
                    <a:pt x="27" y="1"/>
                  </a:moveTo>
                  <a:cubicBezTo>
                    <a:pt x="24" y="1"/>
                    <a:pt x="21" y="1"/>
                    <a:pt x="18" y="3"/>
                  </a:cubicBezTo>
                  <a:cubicBezTo>
                    <a:pt x="6" y="9"/>
                    <a:pt x="0" y="27"/>
                    <a:pt x="6" y="39"/>
                  </a:cubicBezTo>
                  <a:cubicBezTo>
                    <a:pt x="506" y="1033"/>
                    <a:pt x="976" y="2051"/>
                    <a:pt x="1417" y="3069"/>
                  </a:cubicBezTo>
                  <a:cubicBezTo>
                    <a:pt x="1423" y="3081"/>
                    <a:pt x="1429" y="3087"/>
                    <a:pt x="1441" y="3087"/>
                  </a:cubicBezTo>
                  <a:cubicBezTo>
                    <a:pt x="1441" y="3087"/>
                    <a:pt x="1447" y="3087"/>
                    <a:pt x="1447" y="3081"/>
                  </a:cubicBezTo>
                  <a:cubicBezTo>
                    <a:pt x="1465" y="3075"/>
                    <a:pt x="1465" y="3063"/>
                    <a:pt x="1465" y="3051"/>
                  </a:cubicBezTo>
                  <a:cubicBezTo>
                    <a:pt x="1024" y="2033"/>
                    <a:pt x="548" y="1009"/>
                    <a:pt x="54" y="15"/>
                  </a:cubicBezTo>
                  <a:cubicBezTo>
                    <a:pt x="45" y="6"/>
                    <a:pt x="36" y="1"/>
                    <a:pt x="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35"/>
            <p:cNvSpPr/>
            <p:nvPr/>
          </p:nvSpPr>
          <p:spPr>
            <a:xfrm>
              <a:off x="2288195" y="1754957"/>
              <a:ext cx="29238" cy="57596"/>
            </a:xfrm>
            <a:custGeom>
              <a:avLst/>
              <a:gdLst/>
              <a:ahLst/>
              <a:cxnLst/>
              <a:rect l="l" t="t" r="r" b="b"/>
              <a:pathLst>
                <a:path w="465" h="916" extrusionOk="0">
                  <a:moveTo>
                    <a:pt x="31" y="1"/>
                  </a:moveTo>
                  <a:cubicBezTo>
                    <a:pt x="27" y="1"/>
                    <a:pt x="22" y="2"/>
                    <a:pt x="18" y="4"/>
                  </a:cubicBezTo>
                  <a:cubicBezTo>
                    <a:pt x="0" y="10"/>
                    <a:pt x="0" y="22"/>
                    <a:pt x="6" y="34"/>
                  </a:cubicBezTo>
                  <a:lnTo>
                    <a:pt x="417" y="903"/>
                  </a:lnTo>
                  <a:cubicBezTo>
                    <a:pt x="417" y="909"/>
                    <a:pt x="429" y="915"/>
                    <a:pt x="435" y="915"/>
                  </a:cubicBezTo>
                  <a:lnTo>
                    <a:pt x="447" y="915"/>
                  </a:lnTo>
                  <a:cubicBezTo>
                    <a:pt x="459" y="909"/>
                    <a:pt x="465" y="892"/>
                    <a:pt x="459" y="880"/>
                  </a:cubicBezTo>
                  <a:lnTo>
                    <a:pt x="48" y="16"/>
                  </a:lnTo>
                  <a:cubicBezTo>
                    <a:pt x="44" y="5"/>
                    <a:pt x="38" y="1"/>
                    <a:pt x="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35"/>
            <p:cNvSpPr/>
            <p:nvPr/>
          </p:nvSpPr>
          <p:spPr>
            <a:xfrm>
              <a:off x="2445385" y="2031548"/>
              <a:ext cx="24019" cy="43763"/>
            </a:xfrm>
            <a:custGeom>
              <a:avLst/>
              <a:gdLst/>
              <a:ahLst/>
              <a:cxnLst/>
              <a:rect l="l" t="t" r="r" b="b"/>
              <a:pathLst>
                <a:path w="382" h="696" extrusionOk="0">
                  <a:moveTo>
                    <a:pt x="33" y="1"/>
                  </a:moveTo>
                  <a:cubicBezTo>
                    <a:pt x="28" y="1"/>
                    <a:pt x="23" y="2"/>
                    <a:pt x="18" y="5"/>
                  </a:cubicBezTo>
                  <a:cubicBezTo>
                    <a:pt x="6" y="11"/>
                    <a:pt x="0" y="23"/>
                    <a:pt x="6" y="35"/>
                  </a:cubicBezTo>
                  <a:lnTo>
                    <a:pt x="334" y="683"/>
                  </a:lnTo>
                  <a:cubicBezTo>
                    <a:pt x="340" y="689"/>
                    <a:pt x="346" y="695"/>
                    <a:pt x="358" y="695"/>
                  </a:cubicBezTo>
                  <a:lnTo>
                    <a:pt x="364" y="695"/>
                  </a:lnTo>
                  <a:cubicBezTo>
                    <a:pt x="376" y="689"/>
                    <a:pt x="381" y="672"/>
                    <a:pt x="376" y="660"/>
                  </a:cubicBezTo>
                  <a:lnTo>
                    <a:pt x="48" y="11"/>
                  </a:lnTo>
                  <a:cubicBezTo>
                    <a:pt x="45" y="4"/>
                    <a:pt x="39" y="1"/>
                    <a:pt x="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35"/>
            <p:cNvSpPr/>
            <p:nvPr/>
          </p:nvSpPr>
          <p:spPr>
            <a:xfrm>
              <a:off x="2489524" y="2233945"/>
              <a:ext cx="3836" cy="32256"/>
            </a:xfrm>
            <a:custGeom>
              <a:avLst/>
              <a:gdLst/>
              <a:ahLst/>
              <a:cxnLst/>
              <a:rect l="l" t="t" r="r" b="b"/>
              <a:pathLst>
                <a:path w="61" h="513" extrusionOk="0">
                  <a:moveTo>
                    <a:pt x="25" y="1"/>
                  </a:moveTo>
                  <a:cubicBezTo>
                    <a:pt x="13" y="1"/>
                    <a:pt x="1" y="12"/>
                    <a:pt x="1" y="24"/>
                  </a:cubicBezTo>
                  <a:cubicBezTo>
                    <a:pt x="13" y="179"/>
                    <a:pt x="13" y="334"/>
                    <a:pt x="1" y="483"/>
                  </a:cubicBezTo>
                  <a:cubicBezTo>
                    <a:pt x="1" y="495"/>
                    <a:pt x="13" y="507"/>
                    <a:pt x="25" y="512"/>
                  </a:cubicBezTo>
                  <a:lnTo>
                    <a:pt x="31" y="512"/>
                  </a:lnTo>
                  <a:cubicBezTo>
                    <a:pt x="43" y="512"/>
                    <a:pt x="55" y="501"/>
                    <a:pt x="55" y="489"/>
                  </a:cubicBezTo>
                  <a:cubicBezTo>
                    <a:pt x="60" y="334"/>
                    <a:pt x="60" y="179"/>
                    <a:pt x="55" y="24"/>
                  </a:cubicBezTo>
                  <a:cubicBezTo>
                    <a:pt x="55" y="6"/>
                    <a:pt x="43" y="1"/>
                    <a:pt x="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3" name="Google Shape;1433;p35"/>
          <p:cNvGrpSpPr/>
          <p:nvPr/>
        </p:nvGrpSpPr>
        <p:grpSpPr>
          <a:xfrm rot="2156210">
            <a:off x="830459" y="3385775"/>
            <a:ext cx="464552" cy="1639542"/>
            <a:chOff x="2745074" y="330649"/>
            <a:chExt cx="197310" cy="696305"/>
          </a:xfrm>
        </p:grpSpPr>
        <p:sp>
          <p:nvSpPr>
            <p:cNvPr id="1434" name="Google Shape;1434;p35"/>
            <p:cNvSpPr/>
            <p:nvPr/>
          </p:nvSpPr>
          <p:spPr>
            <a:xfrm>
              <a:off x="2798205" y="585171"/>
              <a:ext cx="93687" cy="223655"/>
            </a:xfrm>
            <a:custGeom>
              <a:avLst/>
              <a:gdLst/>
              <a:ahLst/>
              <a:cxnLst/>
              <a:rect l="l" t="t" r="r" b="b"/>
              <a:pathLst>
                <a:path w="1490" h="3557" extrusionOk="0">
                  <a:moveTo>
                    <a:pt x="922" y="0"/>
                  </a:moveTo>
                  <a:cubicBezTo>
                    <a:pt x="621" y="0"/>
                    <a:pt x="231" y="672"/>
                    <a:pt x="120" y="1710"/>
                  </a:cubicBezTo>
                  <a:cubicBezTo>
                    <a:pt x="1" y="2775"/>
                    <a:pt x="251" y="3525"/>
                    <a:pt x="555" y="3555"/>
                  </a:cubicBezTo>
                  <a:cubicBezTo>
                    <a:pt x="562" y="3556"/>
                    <a:pt x="570" y="3556"/>
                    <a:pt x="578" y="3556"/>
                  </a:cubicBezTo>
                  <a:cubicBezTo>
                    <a:pt x="878" y="3556"/>
                    <a:pt x="1260" y="2885"/>
                    <a:pt x="1370" y="1847"/>
                  </a:cubicBezTo>
                  <a:cubicBezTo>
                    <a:pt x="1489" y="787"/>
                    <a:pt x="1239" y="37"/>
                    <a:pt x="942" y="1"/>
                  </a:cubicBezTo>
                  <a:cubicBezTo>
                    <a:pt x="935" y="0"/>
                    <a:pt x="929" y="0"/>
                    <a:pt x="9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35"/>
            <p:cNvSpPr/>
            <p:nvPr/>
          </p:nvSpPr>
          <p:spPr>
            <a:xfrm>
              <a:off x="2763057" y="504752"/>
              <a:ext cx="163985" cy="386319"/>
            </a:xfrm>
            <a:custGeom>
              <a:avLst/>
              <a:gdLst/>
              <a:ahLst/>
              <a:cxnLst/>
              <a:rect l="l" t="t" r="r" b="b"/>
              <a:pathLst>
                <a:path w="2608" h="6144" extrusionOk="0">
                  <a:moveTo>
                    <a:pt x="1477" y="1219"/>
                  </a:moveTo>
                  <a:cubicBezTo>
                    <a:pt x="1487" y="1219"/>
                    <a:pt x="1497" y="1219"/>
                    <a:pt x="1507" y="1221"/>
                  </a:cubicBezTo>
                  <a:cubicBezTo>
                    <a:pt x="1888" y="1262"/>
                    <a:pt x="2102" y="2102"/>
                    <a:pt x="1989" y="3131"/>
                  </a:cubicBezTo>
                  <a:cubicBezTo>
                    <a:pt x="1884" y="4135"/>
                    <a:pt x="1509" y="4895"/>
                    <a:pt x="1137" y="4895"/>
                  </a:cubicBezTo>
                  <a:cubicBezTo>
                    <a:pt x="1127" y="4895"/>
                    <a:pt x="1117" y="4895"/>
                    <a:pt x="1108" y="4894"/>
                  </a:cubicBezTo>
                  <a:cubicBezTo>
                    <a:pt x="721" y="4852"/>
                    <a:pt x="506" y="4013"/>
                    <a:pt x="620" y="2983"/>
                  </a:cubicBezTo>
                  <a:cubicBezTo>
                    <a:pt x="730" y="1979"/>
                    <a:pt x="1100" y="1219"/>
                    <a:pt x="1477" y="1219"/>
                  </a:cubicBezTo>
                  <a:close/>
                  <a:moveTo>
                    <a:pt x="661" y="0"/>
                  </a:moveTo>
                  <a:cubicBezTo>
                    <a:pt x="649" y="0"/>
                    <a:pt x="643" y="12"/>
                    <a:pt x="637" y="18"/>
                  </a:cubicBezTo>
                  <a:lnTo>
                    <a:pt x="0" y="5912"/>
                  </a:lnTo>
                  <a:cubicBezTo>
                    <a:pt x="0" y="5923"/>
                    <a:pt x="6" y="5929"/>
                    <a:pt x="18" y="5935"/>
                  </a:cubicBezTo>
                  <a:lnTo>
                    <a:pt x="1947" y="6144"/>
                  </a:lnTo>
                  <a:cubicBezTo>
                    <a:pt x="1959" y="6144"/>
                    <a:pt x="1965" y="6138"/>
                    <a:pt x="1965" y="6126"/>
                  </a:cubicBezTo>
                  <a:lnTo>
                    <a:pt x="2608" y="232"/>
                  </a:lnTo>
                  <a:cubicBezTo>
                    <a:pt x="2608" y="220"/>
                    <a:pt x="2602" y="214"/>
                    <a:pt x="2590" y="214"/>
                  </a:cubicBezTo>
                  <a:lnTo>
                    <a:pt x="66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35"/>
            <p:cNvSpPr/>
            <p:nvPr/>
          </p:nvSpPr>
          <p:spPr>
            <a:xfrm>
              <a:off x="2760416" y="881568"/>
              <a:ext cx="125818" cy="31565"/>
            </a:xfrm>
            <a:custGeom>
              <a:avLst/>
              <a:gdLst/>
              <a:ahLst/>
              <a:cxnLst/>
              <a:rect l="l" t="t" r="r" b="b"/>
              <a:pathLst>
                <a:path w="2001" h="502" extrusionOk="0">
                  <a:moveTo>
                    <a:pt x="48" y="0"/>
                  </a:moveTo>
                  <a:cubicBezTo>
                    <a:pt x="38" y="0"/>
                    <a:pt x="30" y="9"/>
                    <a:pt x="30" y="14"/>
                  </a:cubicBezTo>
                  <a:lnTo>
                    <a:pt x="7" y="270"/>
                  </a:lnTo>
                  <a:cubicBezTo>
                    <a:pt x="1" y="282"/>
                    <a:pt x="13" y="294"/>
                    <a:pt x="19" y="294"/>
                  </a:cubicBezTo>
                  <a:lnTo>
                    <a:pt x="1947" y="502"/>
                  </a:lnTo>
                  <a:cubicBezTo>
                    <a:pt x="1959" y="502"/>
                    <a:pt x="1971" y="496"/>
                    <a:pt x="1971" y="484"/>
                  </a:cubicBezTo>
                  <a:lnTo>
                    <a:pt x="2001" y="228"/>
                  </a:lnTo>
                  <a:cubicBezTo>
                    <a:pt x="2001" y="222"/>
                    <a:pt x="1995" y="210"/>
                    <a:pt x="1983" y="210"/>
                  </a:cubicBezTo>
                  <a:lnTo>
                    <a:pt x="54" y="2"/>
                  </a:ln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35"/>
            <p:cNvSpPr/>
            <p:nvPr/>
          </p:nvSpPr>
          <p:spPr>
            <a:xfrm>
              <a:off x="2806127" y="413016"/>
              <a:ext cx="131037" cy="79414"/>
            </a:xfrm>
            <a:custGeom>
              <a:avLst/>
              <a:gdLst/>
              <a:ahLst/>
              <a:cxnLst/>
              <a:rect l="l" t="t" r="r" b="b"/>
              <a:pathLst>
                <a:path w="2084" h="1263" extrusionOk="0">
                  <a:moveTo>
                    <a:pt x="566" y="388"/>
                  </a:moveTo>
                  <a:lnTo>
                    <a:pt x="566" y="388"/>
                  </a:lnTo>
                  <a:cubicBezTo>
                    <a:pt x="548" y="465"/>
                    <a:pt x="536" y="536"/>
                    <a:pt x="536" y="614"/>
                  </a:cubicBezTo>
                  <a:lnTo>
                    <a:pt x="530" y="620"/>
                  </a:lnTo>
                  <a:cubicBezTo>
                    <a:pt x="530" y="620"/>
                    <a:pt x="530" y="620"/>
                    <a:pt x="530" y="614"/>
                  </a:cubicBezTo>
                  <a:cubicBezTo>
                    <a:pt x="530" y="536"/>
                    <a:pt x="542" y="459"/>
                    <a:pt x="566" y="388"/>
                  </a:cubicBezTo>
                  <a:close/>
                  <a:moveTo>
                    <a:pt x="1476" y="548"/>
                  </a:moveTo>
                  <a:lnTo>
                    <a:pt x="1488" y="667"/>
                  </a:lnTo>
                  <a:lnTo>
                    <a:pt x="1482" y="673"/>
                  </a:lnTo>
                  <a:cubicBezTo>
                    <a:pt x="1482" y="673"/>
                    <a:pt x="1476" y="667"/>
                    <a:pt x="1476" y="667"/>
                  </a:cubicBezTo>
                  <a:lnTo>
                    <a:pt x="1464" y="548"/>
                  </a:lnTo>
                  <a:close/>
                  <a:moveTo>
                    <a:pt x="1792" y="435"/>
                  </a:moveTo>
                  <a:lnTo>
                    <a:pt x="1762" y="775"/>
                  </a:lnTo>
                  <a:lnTo>
                    <a:pt x="1761" y="780"/>
                  </a:lnTo>
                  <a:lnTo>
                    <a:pt x="1761" y="780"/>
                  </a:lnTo>
                  <a:cubicBezTo>
                    <a:pt x="1756" y="779"/>
                    <a:pt x="1756" y="775"/>
                    <a:pt x="1756" y="775"/>
                  </a:cubicBezTo>
                  <a:lnTo>
                    <a:pt x="1780" y="435"/>
                  </a:lnTo>
                  <a:close/>
                  <a:moveTo>
                    <a:pt x="333" y="370"/>
                  </a:moveTo>
                  <a:lnTo>
                    <a:pt x="333" y="370"/>
                  </a:lnTo>
                  <a:cubicBezTo>
                    <a:pt x="304" y="507"/>
                    <a:pt x="286" y="644"/>
                    <a:pt x="280" y="781"/>
                  </a:cubicBezTo>
                  <a:lnTo>
                    <a:pt x="274" y="786"/>
                  </a:lnTo>
                  <a:cubicBezTo>
                    <a:pt x="274" y="786"/>
                    <a:pt x="268" y="786"/>
                    <a:pt x="268" y="781"/>
                  </a:cubicBezTo>
                  <a:cubicBezTo>
                    <a:pt x="274" y="644"/>
                    <a:pt x="292" y="507"/>
                    <a:pt x="333" y="370"/>
                  </a:cubicBezTo>
                  <a:close/>
                  <a:moveTo>
                    <a:pt x="137" y="1"/>
                  </a:moveTo>
                  <a:cubicBezTo>
                    <a:pt x="125" y="1"/>
                    <a:pt x="113" y="7"/>
                    <a:pt x="113" y="19"/>
                  </a:cubicBezTo>
                  <a:lnTo>
                    <a:pt x="6" y="1031"/>
                  </a:lnTo>
                  <a:cubicBezTo>
                    <a:pt x="0" y="1036"/>
                    <a:pt x="12" y="1048"/>
                    <a:pt x="24" y="1048"/>
                  </a:cubicBezTo>
                  <a:lnTo>
                    <a:pt x="1947" y="1263"/>
                  </a:lnTo>
                  <a:cubicBezTo>
                    <a:pt x="1959" y="1263"/>
                    <a:pt x="1970" y="1251"/>
                    <a:pt x="1970" y="1245"/>
                  </a:cubicBezTo>
                  <a:lnTo>
                    <a:pt x="2084" y="233"/>
                  </a:lnTo>
                  <a:cubicBezTo>
                    <a:pt x="2084" y="221"/>
                    <a:pt x="2072" y="209"/>
                    <a:pt x="2066" y="209"/>
                  </a:cubicBezTo>
                  <a:lnTo>
                    <a:pt x="1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35"/>
            <p:cNvSpPr/>
            <p:nvPr/>
          </p:nvSpPr>
          <p:spPr>
            <a:xfrm>
              <a:off x="2803864" y="482620"/>
              <a:ext cx="125818" cy="31879"/>
            </a:xfrm>
            <a:custGeom>
              <a:avLst/>
              <a:gdLst/>
              <a:ahLst/>
              <a:cxnLst/>
              <a:rect l="l" t="t" r="r" b="b"/>
              <a:pathLst>
                <a:path w="2001" h="507" extrusionOk="0">
                  <a:moveTo>
                    <a:pt x="48" y="1"/>
                  </a:moveTo>
                  <a:cubicBezTo>
                    <a:pt x="42" y="1"/>
                    <a:pt x="30" y="7"/>
                    <a:pt x="30" y="19"/>
                  </a:cubicBezTo>
                  <a:lnTo>
                    <a:pt x="0" y="275"/>
                  </a:lnTo>
                  <a:cubicBezTo>
                    <a:pt x="0" y="287"/>
                    <a:pt x="6" y="293"/>
                    <a:pt x="18" y="293"/>
                  </a:cubicBezTo>
                  <a:lnTo>
                    <a:pt x="1947" y="507"/>
                  </a:lnTo>
                  <a:cubicBezTo>
                    <a:pt x="1959" y="507"/>
                    <a:pt x="1971" y="501"/>
                    <a:pt x="1971" y="489"/>
                  </a:cubicBezTo>
                  <a:lnTo>
                    <a:pt x="1995" y="233"/>
                  </a:lnTo>
                  <a:cubicBezTo>
                    <a:pt x="2001" y="221"/>
                    <a:pt x="1989" y="215"/>
                    <a:pt x="1977" y="209"/>
                  </a:cubicBezTo>
                  <a:lnTo>
                    <a:pt x="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5"/>
            <p:cNvSpPr/>
            <p:nvPr/>
          </p:nvSpPr>
          <p:spPr>
            <a:xfrm>
              <a:off x="2822915" y="335490"/>
              <a:ext cx="107143" cy="86205"/>
            </a:xfrm>
            <a:custGeom>
              <a:avLst/>
              <a:gdLst/>
              <a:ahLst/>
              <a:cxnLst/>
              <a:rect l="l" t="t" r="r" b="b"/>
              <a:pathLst>
                <a:path w="1704" h="1371" extrusionOk="0">
                  <a:moveTo>
                    <a:pt x="1084" y="442"/>
                  </a:moveTo>
                  <a:cubicBezTo>
                    <a:pt x="1209" y="561"/>
                    <a:pt x="1299" y="704"/>
                    <a:pt x="1352" y="865"/>
                  </a:cubicBezTo>
                  <a:lnTo>
                    <a:pt x="1352" y="871"/>
                  </a:lnTo>
                  <a:cubicBezTo>
                    <a:pt x="1346" y="871"/>
                    <a:pt x="1346" y="865"/>
                    <a:pt x="1346" y="865"/>
                  </a:cubicBezTo>
                  <a:cubicBezTo>
                    <a:pt x="1293" y="710"/>
                    <a:pt x="1197" y="567"/>
                    <a:pt x="1078" y="448"/>
                  </a:cubicBezTo>
                  <a:lnTo>
                    <a:pt x="1084" y="442"/>
                  </a:lnTo>
                  <a:close/>
                  <a:moveTo>
                    <a:pt x="955" y="0"/>
                  </a:moveTo>
                  <a:cubicBezTo>
                    <a:pt x="904" y="0"/>
                    <a:pt x="860" y="18"/>
                    <a:pt x="834" y="49"/>
                  </a:cubicBezTo>
                  <a:lnTo>
                    <a:pt x="650" y="251"/>
                  </a:lnTo>
                  <a:lnTo>
                    <a:pt x="31" y="948"/>
                  </a:lnTo>
                  <a:cubicBezTo>
                    <a:pt x="31" y="948"/>
                    <a:pt x="25" y="954"/>
                    <a:pt x="25" y="960"/>
                  </a:cubicBezTo>
                  <a:lnTo>
                    <a:pt x="7" y="1168"/>
                  </a:lnTo>
                  <a:cubicBezTo>
                    <a:pt x="1" y="1180"/>
                    <a:pt x="13" y="1192"/>
                    <a:pt x="19" y="1192"/>
                  </a:cubicBezTo>
                  <a:lnTo>
                    <a:pt x="1656" y="1371"/>
                  </a:lnTo>
                  <a:cubicBezTo>
                    <a:pt x="1668" y="1371"/>
                    <a:pt x="1680" y="1359"/>
                    <a:pt x="1680" y="1353"/>
                  </a:cubicBezTo>
                  <a:lnTo>
                    <a:pt x="1703" y="1138"/>
                  </a:lnTo>
                  <a:cubicBezTo>
                    <a:pt x="1703" y="1138"/>
                    <a:pt x="1703" y="1132"/>
                    <a:pt x="1698" y="1126"/>
                  </a:cubicBezTo>
                  <a:lnTo>
                    <a:pt x="1239" y="311"/>
                  </a:lnTo>
                  <a:lnTo>
                    <a:pt x="1239" y="305"/>
                  </a:lnTo>
                  <a:lnTo>
                    <a:pt x="1108" y="79"/>
                  </a:lnTo>
                  <a:cubicBezTo>
                    <a:pt x="1090" y="37"/>
                    <a:pt x="1037" y="13"/>
                    <a:pt x="977" y="1"/>
                  </a:cubicBezTo>
                  <a:cubicBezTo>
                    <a:pt x="970" y="1"/>
                    <a:pt x="962" y="0"/>
                    <a:pt x="9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5"/>
            <p:cNvSpPr/>
            <p:nvPr/>
          </p:nvSpPr>
          <p:spPr>
            <a:xfrm>
              <a:off x="2750670" y="903637"/>
              <a:ext cx="132986" cy="101736"/>
            </a:xfrm>
            <a:custGeom>
              <a:avLst/>
              <a:gdLst/>
              <a:ahLst/>
              <a:cxnLst/>
              <a:rect l="l" t="t" r="r" b="b"/>
              <a:pathLst>
                <a:path w="2115" h="1618" extrusionOk="0">
                  <a:moveTo>
                    <a:pt x="388" y="466"/>
                  </a:moveTo>
                  <a:lnTo>
                    <a:pt x="400" y="472"/>
                  </a:lnTo>
                  <a:lnTo>
                    <a:pt x="340" y="1062"/>
                  </a:lnTo>
                  <a:lnTo>
                    <a:pt x="334" y="1068"/>
                  </a:lnTo>
                  <a:cubicBezTo>
                    <a:pt x="334" y="1068"/>
                    <a:pt x="328" y="1062"/>
                    <a:pt x="328" y="1062"/>
                  </a:cubicBezTo>
                  <a:lnTo>
                    <a:pt x="388" y="466"/>
                  </a:lnTo>
                  <a:close/>
                  <a:moveTo>
                    <a:pt x="1751" y="597"/>
                  </a:moveTo>
                  <a:cubicBezTo>
                    <a:pt x="1769" y="794"/>
                    <a:pt x="1763" y="990"/>
                    <a:pt x="1739" y="1181"/>
                  </a:cubicBezTo>
                  <a:lnTo>
                    <a:pt x="1733" y="1205"/>
                  </a:lnTo>
                  <a:lnTo>
                    <a:pt x="1733" y="1187"/>
                  </a:lnTo>
                  <a:cubicBezTo>
                    <a:pt x="1733" y="1181"/>
                    <a:pt x="1727" y="1181"/>
                    <a:pt x="1727" y="1181"/>
                  </a:cubicBezTo>
                  <a:cubicBezTo>
                    <a:pt x="1751" y="990"/>
                    <a:pt x="1763" y="794"/>
                    <a:pt x="1751" y="597"/>
                  </a:cubicBezTo>
                  <a:close/>
                  <a:moveTo>
                    <a:pt x="164" y="1"/>
                  </a:moveTo>
                  <a:cubicBezTo>
                    <a:pt x="158" y="1"/>
                    <a:pt x="150" y="10"/>
                    <a:pt x="150" y="20"/>
                  </a:cubicBezTo>
                  <a:lnTo>
                    <a:pt x="1" y="1389"/>
                  </a:lnTo>
                  <a:cubicBezTo>
                    <a:pt x="1" y="1395"/>
                    <a:pt x="7" y="1407"/>
                    <a:pt x="19" y="1407"/>
                  </a:cubicBezTo>
                  <a:lnTo>
                    <a:pt x="1948" y="1615"/>
                  </a:lnTo>
                  <a:cubicBezTo>
                    <a:pt x="1949" y="1617"/>
                    <a:pt x="1950" y="1617"/>
                    <a:pt x="1952" y="1617"/>
                  </a:cubicBezTo>
                  <a:cubicBezTo>
                    <a:pt x="1958" y="1617"/>
                    <a:pt x="1965" y="1608"/>
                    <a:pt x="1965" y="1604"/>
                  </a:cubicBezTo>
                  <a:lnTo>
                    <a:pt x="2114" y="234"/>
                  </a:lnTo>
                  <a:cubicBezTo>
                    <a:pt x="2114" y="222"/>
                    <a:pt x="2108" y="211"/>
                    <a:pt x="2096" y="211"/>
                  </a:cubicBezTo>
                  <a:lnTo>
                    <a:pt x="168" y="2"/>
                  </a:lnTo>
                  <a:cubicBezTo>
                    <a:pt x="167" y="1"/>
                    <a:pt x="165" y="1"/>
                    <a:pt x="1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35"/>
            <p:cNvSpPr/>
            <p:nvPr/>
          </p:nvSpPr>
          <p:spPr>
            <a:xfrm>
              <a:off x="2870450" y="893263"/>
              <a:ext cx="15782" cy="19869"/>
            </a:xfrm>
            <a:custGeom>
              <a:avLst/>
              <a:gdLst/>
              <a:ahLst/>
              <a:cxnLst/>
              <a:rect l="l" t="t" r="r" b="b"/>
              <a:pathLst>
                <a:path w="251" h="316" extrusionOk="0">
                  <a:moveTo>
                    <a:pt x="31" y="0"/>
                  </a:moveTo>
                  <a:lnTo>
                    <a:pt x="1" y="292"/>
                  </a:lnTo>
                  <a:lnTo>
                    <a:pt x="197" y="316"/>
                  </a:lnTo>
                  <a:cubicBezTo>
                    <a:pt x="209" y="316"/>
                    <a:pt x="221" y="310"/>
                    <a:pt x="221" y="298"/>
                  </a:cubicBezTo>
                  <a:lnTo>
                    <a:pt x="251" y="42"/>
                  </a:lnTo>
                  <a:cubicBezTo>
                    <a:pt x="251" y="36"/>
                    <a:pt x="245" y="24"/>
                    <a:pt x="233" y="24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35"/>
            <p:cNvSpPr/>
            <p:nvPr/>
          </p:nvSpPr>
          <p:spPr>
            <a:xfrm>
              <a:off x="2745074" y="330649"/>
              <a:ext cx="197310" cy="696305"/>
            </a:xfrm>
            <a:custGeom>
              <a:avLst/>
              <a:gdLst/>
              <a:ahLst/>
              <a:cxnLst/>
              <a:rect l="l" t="t" r="r" b="b"/>
              <a:pathLst>
                <a:path w="3138" h="11074" extrusionOk="0">
                  <a:moveTo>
                    <a:pt x="2189" y="101"/>
                  </a:moveTo>
                  <a:cubicBezTo>
                    <a:pt x="2197" y="101"/>
                    <a:pt x="2206" y="101"/>
                    <a:pt x="2215" y="102"/>
                  </a:cubicBezTo>
                  <a:cubicBezTo>
                    <a:pt x="2269" y="108"/>
                    <a:pt x="2310" y="132"/>
                    <a:pt x="2328" y="162"/>
                  </a:cubicBezTo>
                  <a:lnTo>
                    <a:pt x="2918" y="1215"/>
                  </a:lnTo>
                  <a:lnTo>
                    <a:pt x="2894" y="1424"/>
                  </a:lnTo>
                  <a:lnTo>
                    <a:pt x="1263" y="1245"/>
                  </a:lnTo>
                  <a:lnTo>
                    <a:pt x="1287" y="1037"/>
                  </a:lnTo>
                  <a:lnTo>
                    <a:pt x="2084" y="138"/>
                  </a:lnTo>
                  <a:cubicBezTo>
                    <a:pt x="2104" y="113"/>
                    <a:pt x="2145" y="101"/>
                    <a:pt x="2189" y="101"/>
                  </a:cubicBezTo>
                  <a:close/>
                  <a:moveTo>
                    <a:pt x="1102" y="1329"/>
                  </a:moveTo>
                  <a:lnTo>
                    <a:pt x="3031" y="1543"/>
                  </a:lnTo>
                  <a:lnTo>
                    <a:pt x="2924" y="2549"/>
                  </a:lnTo>
                  <a:lnTo>
                    <a:pt x="995" y="2341"/>
                  </a:lnTo>
                  <a:lnTo>
                    <a:pt x="1102" y="1329"/>
                  </a:lnTo>
                  <a:close/>
                  <a:moveTo>
                    <a:pt x="983" y="2442"/>
                  </a:moveTo>
                  <a:lnTo>
                    <a:pt x="2912" y="2650"/>
                  </a:lnTo>
                  <a:lnTo>
                    <a:pt x="2882" y="2900"/>
                  </a:lnTo>
                  <a:lnTo>
                    <a:pt x="959" y="2692"/>
                  </a:lnTo>
                  <a:lnTo>
                    <a:pt x="983" y="2442"/>
                  </a:lnTo>
                  <a:close/>
                  <a:moveTo>
                    <a:pt x="947" y="2793"/>
                  </a:moveTo>
                  <a:lnTo>
                    <a:pt x="2876" y="3001"/>
                  </a:lnTo>
                  <a:lnTo>
                    <a:pt x="2233" y="8889"/>
                  </a:lnTo>
                  <a:lnTo>
                    <a:pt x="304" y="8681"/>
                  </a:lnTo>
                  <a:lnTo>
                    <a:pt x="947" y="2793"/>
                  </a:lnTo>
                  <a:close/>
                  <a:moveTo>
                    <a:pt x="292" y="8782"/>
                  </a:moveTo>
                  <a:lnTo>
                    <a:pt x="2221" y="8990"/>
                  </a:lnTo>
                  <a:lnTo>
                    <a:pt x="2197" y="9246"/>
                  </a:lnTo>
                  <a:lnTo>
                    <a:pt x="269" y="9032"/>
                  </a:lnTo>
                  <a:lnTo>
                    <a:pt x="292" y="8782"/>
                  </a:lnTo>
                  <a:close/>
                  <a:moveTo>
                    <a:pt x="257" y="9133"/>
                  </a:moveTo>
                  <a:lnTo>
                    <a:pt x="2185" y="9341"/>
                  </a:lnTo>
                  <a:lnTo>
                    <a:pt x="2037" y="10711"/>
                  </a:lnTo>
                  <a:lnTo>
                    <a:pt x="108" y="10502"/>
                  </a:lnTo>
                  <a:lnTo>
                    <a:pt x="257" y="9133"/>
                  </a:lnTo>
                  <a:close/>
                  <a:moveTo>
                    <a:pt x="269" y="10621"/>
                  </a:moveTo>
                  <a:lnTo>
                    <a:pt x="1858" y="10794"/>
                  </a:lnTo>
                  <a:lnTo>
                    <a:pt x="1840" y="10967"/>
                  </a:lnTo>
                  <a:lnTo>
                    <a:pt x="245" y="10794"/>
                  </a:lnTo>
                  <a:lnTo>
                    <a:pt x="269" y="10621"/>
                  </a:lnTo>
                  <a:close/>
                  <a:moveTo>
                    <a:pt x="2196" y="0"/>
                  </a:moveTo>
                  <a:cubicBezTo>
                    <a:pt x="2123" y="0"/>
                    <a:pt x="2056" y="24"/>
                    <a:pt x="2013" y="72"/>
                  </a:cubicBezTo>
                  <a:lnTo>
                    <a:pt x="1197" y="983"/>
                  </a:lnTo>
                  <a:cubicBezTo>
                    <a:pt x="1191" y="989"/>
                    <a:pt x="1191" y="1001"/>
                    <a:pt x="1185" y="1013"/>
                  </a:cubicBezTo>
                  <a:lnTo>
                    <a:pt x="1162" y="1239"/>
                  </a:lnTo>
                  <a:lnTo>
                    <a:pt x="1066" y="1227"/>
                  </a:lnTo>
                  <a:cubicBezTo>
                    <a:pt x="1054" y="1227"/>
                    <a:pt x="1036" y="1227"/>
                    <a:pt x="1031" y="1239"/>
                  </a:cubicBezTo>
                  <a:cubicBezTo>
                    <a:pt x="1019" y="1245"/>
                    <a:pt x="1013" y="1257"/>
                    <a:pt x="1013" y="1269"/>
                  </a:cubicBezTo>
                  <a:lnTo>
                    <a:pt x="888" y="2382"/>
                  </a:lnTo>
                  <a:lnTo>
                    <a:pt x="7" y="10538"/>
                  </a:lnTo>
                  <a:cubicBezTo>
                    <a:pt x="1" y="10568"/>
                    <a:pt x="19" y="10592"/>
                    <a:pt x="48" y="10597"/>
                  </a:cubicBezTo>
                  <a:lnTo>
                    <a:pt x="167" y="10609"/>
                  </a:lnTo>
                  <a:lnTo>
                    <a:pt x="144" y="10836"/>
                  </a:lnTo>
                  <a:cubicBezTo>
                    <a:pt x="138" y="10859"/>
                    <a:pt x="161" y="10883"/>
                    <a:pt x="185" y="10889"/>
                  </a:cubicBezTo>
                  <a:lnTo>
                    <a:pt x="1876" y="11074"/>
                  </a:lnTo>
                  <a:lnTo>
                    <a:pt x="1882" y="11074"/>
                  </a:lnTo>
                  <a:cubicBezTo>
                    <a:pt x="1906" y="11074"/>
                    <a:pt x="1929" y="11050"/>
                    <a:pt x="1929" y="11026"/>
                  </a:cubicBezTo>
                  <a:lnTo>
                    <a:pt x="1953" y="10800"/>
                  </a:lnTo>
                  <a:lnTo>
                    <a:pt x="2072" y="10818"/>
                  </a:lnTo>
                  <a:lnTo>
                    <a:pt x="2078" y="10818"/>
                  </a:lnTo>
                  <a:cubicBezTo>
                    <a:pt x="2090" y="10818"/>
                    <a:pt x="2102" y="10812"/>
                    <a:pt x="2114" y="10806"/>
                  </a:cubicBezTo>
                  <a:cubicBezTo>
                    <a:pt x="2120" y="10794"/>
                    <a:pt x="2126" y="10782"/>
                    <a:pt x="2132" y="10770"/>
                  </a:cubicBezTo>
                  <a:lnTo>
                    <a:pt x="2977" y="2960"/>
                  </a:lnTo>
                  <a:lnTo>
                    <a:pt x="3138" y="1501"/>
                  </a:lnTo>
                  <a:cubicBezTo>
                    <a:pt x="3138" y="1471"/>
                    <a:pt x="3120" y="1448"/>
                    <a:pt x="3090" y="1448"/>
                  </a:cubicBezTo>
                  <a:lnTo>
                    <a:pt x="2995" y="1436"/>
                  </a:lnTo>
                  <a:lnTo>
                    <a:pt x="3019" y="1209"/>
                  </a:lnTo>
                  <a:cubicBezTo>
                    <a:pt x="3019" y="1198"/>
                    <a:pt x="3019" y="1192"/>
                    <a:pt x="3013" y="1180"/>
                  </a:cubicBezTo>
                  <a:lnTo>
                    <a:pt x="2418" y="114"/>
                  </a:lnTo>
                  <a:cubicBezTo>
                    <a:pt x="2382" y="55"/>
                    <a:pt x="2310" y="13"/>
                    <a:pt x="2221" y="1"/>
                  </a:cubicBezTo>
                  <a:cubicBezTo>
                    <a:pt x="2213" y="0"/>
                    <a:pt x="2205" y="0"/>
                    <a:pt x="2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35"/>
            <p:cNvSpPr/>
            <p:nvPr/>
          </p:nvSpPr>
          <p:spPr>
            <a:xfrm>
              <a:off x="2793741" y="580203"/>
              <a:ext cx="102993" cy="233779"/>
            </a:xfrm>
            <a:custGeom>
              <a:avLst/>
              <a:gdLst/>
              <a:ahLst/>
              <a:cxnLst/>
              <a:rect l="l" t="t" r="r" b="b"/>
              <a:pathLst>
                <a:path w="1638" h="3718" extrusionOk="0">
                  <a:moveTo>
                    <a:pt x="989" y="98"/>
                  </a:moveTo>
                  <a:cubicBezTo>
                    <a:pt x="995" y="98"/>
                    <a:pt x="1001" y="98"/>
                    <a:pt x="1007" y="104"/>
                  </a:cubicBezTo>
                  <a:cubicBezTo>
                    <a:pt x="1298" y="134"/>
                    <a:pt x="1536" y="872"/>
                    <a:pt x="1423" y="1926"/>
                  </a:cubicBezTo>
                  <a:cubicBezTo>
                    <a:pt x="1370" y="2402"/>
                    <a:pt x="1257" y="2842"/>
                    <a:pt x="1096" y="3164"/>
                  </a:cubicBezTo>
                  <a:cubicBezTo>
                    <a:pt x="954" y="3453"/>
                    <a:pt x="791" y="3618"/>
                    <a:pt x="648" y="3618"/>
                  </a:cubicBezTo>
                  <a:cubicBezTo>
                    <a:pt x="640" y="3618"/>
                    <a:pt x="633" y="3617"/>
                    <a:pt x="626" y="3616"/>
                  </a:cubicBezTo>
                  <a:cubicBezTo>
                    <a:pt x="334" y="3586"/>
                    <a:pt x="96" y="2842"/>
                    <a:pt x="209" y="1795"/>
                  </a:cubicBezTo>
                  <a:cubicBezTo>
                    <a:pt x="262" y="1318"/>
                    <a:pt x="376" y="878"/>
                    <a:pt x="536" y="550"/>
                  </a:cubicBezTo>
                  <a:cubicBezTo>
                    <a:pt x="679" y="265"/>
                    <a:pt x="840" y="98"/>
                    <a:pt x="989" y="98"/>
                  </a:cubicBezTo>
                  <a:close/>
                  <a:moveTo>
                    <a:pt x="985" y="1"/>
                  </a:moveTo>
                  <a:cubicBezTo>
                    <a:pt x="799" y="1"/>
                    <a:pt x="610" y="183"/>
                    <a:pt x="447" y="509"/>
                  </a:cubicBezTo>
                  <a:cubicBezTo>
                    <a:pt x="286" y="842"/>
                    <a:pt x="167" y="1295"/>
                    <a:pt x="114" y="1783"/>
                  </a:cubicBezTo>
                  <a:cubicBezTo>
                    <a:pt x="1" y="2824"/>
                    <a:pt x="221" y="3670"/>
                    <a:pt x="614" y="3717"/>
                  </a:cubicBezTo>
                  <a:lnTo>
                    <a:pt x="649" y="3717"/>
                  </a:lnTo>
                  <a:cubicBezTo>
                    <a:pt x="834" y="3717"/>
                    <a:pt x="1024" y="3539"/>
                    <a:pt x="1185" y="3211"/>
                  </a:cubicBezTo>
                  <a:cubicBezTo>
                    <a:pt x="1352" y="2878"/>
                    <a:pt x="1471" y="2426"/>
                    <a:pt x="1525" y="1937"/>
                  </a:cubicBezTo>
                  <a:cubicBezTo>
                    <a:pt x="1638" y="896"/>
                    <a:pt x="1417" y="44"/>
                    <a:pt x="1019" y="3"/>
                  </a:cubicBezTo>
                  <a:cubicBezTo>
                    <a:pt x="1007" y="1"/>
                    <a:pt x="996" y="1"/>
                    <a:pt x="985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35"/>
            <p:cNvSpPr/>
            <p:nvPr/>
          </p:nvSpPr>
          <p:spPr>
            <a:xfrm>
              <a:off x="2770162" y="931428"/>
              <a:ext cx="6791" cy="40493"/>
            </a:xfrm>
            <a:custGeom>
              <a:avLst/>
              <a:gdLst/>
              <a:ahLst/>
              <a:cxnLst/>
              <a:rect l="l" t="t" r="r" b="b"/>
              <a:pathLst>
                <a:path w="108" h="644" extrusionOk="0">
                  <a:moveTo>
                    <a:pt x="84" y="1"/>
                  </a:moveTo>
                  <a:cubicBezTo>
                    <a:pt x="72" y="1"/>
                    <a:pt x="60" y="13"/>
                    <a:pt x="60" y="24"/>
                  </a:cubicBezTo>
                  <a:lnTo>
                    <a:pt x="1" y="620"/>
                  </a:lnTo>
                  <a:cubicBezTo>
                    <a:pt x="1" y="632"/>
                    <a:pt x="6" y="644"/>
                    <a:pt x="24" y="644"/>
                  </a:cubicBezTo>
                  <a:cubicBezTo>
                    <a:pt x="36" y="644"/>
                    <a:pt x="48" y="632"/>
                    <a:pt x="48" y="620"/>
                  </a:cubicBezTo>
                  <a:lnTo>
                    <a:pt x="108" y="30"/>
                  </a:lnTo>
                  <a:cubicBezTo>
                    <a:pt x="108" y="19"/>
                    <a:pt x="96" y="7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35"/>
            <p:cNvSpPr/>
            <p:nvPr/>
          </p:nvSpPr>
          <p:spPr>
            <a:xfrm>
              <a:off x="2858126" y="939665"/>
              <a:ext cx="5282" cy="39739"/>
            </a:xfrm>
            <a:custGeom>
              <a:avLst/>
              <a:gdLst/>
              <a:ahLst/>
              <a:cxnLst/>
              <a:rect l="l" t="t" r="r" b="b"/>
              <a:pathLst>
                <a:path w="84" h="632" extrusionOk="0">
                  <a:moveTo>
                    <a:pt x="48" y="1"/>
                  </a:moveTo>
                  <a:cubicBezTo>
                    <a:pt x="30" y="1"/>
                    <a:pt x="24" y="13"/>
                    <a:pt x="24" y="30"/>
                  </a:cubicBezTo>
                  <a:cubicBezTo>
                    <a:pt x="30" y="221"/>
                    <a:pt x="24" y="411"/>
                    <a:pt x="0" y="602"/>
                  </a:cubicBezTo>
                  <a:cubicBezTo>
                    <a:pt x="0" y="614"/>
                    <a:pt x="6" y="632"/>
                    <a:pt x="24" y="632"/>
                  </a:cubicBezTo>
                  <a:cubicBezTo>
                    <a:pt x="36" y="632"/>
                    <a:pt x="48" y="620"/>
                    <a:pt x="48" y="608"/>
                  </a:cubicBezTo>
                  <a:cubicBezTo>
                    <a:pt x="72" y="417"/>
                    <a:pt x="84" y="221"/>
                    <a:pt x="72" y="24"/>
                  </a:cubicBezTo>
                  <a:cubicBezTo>
                    <a:pt x="72" y="13"/>
                    <a:pt x="60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35"/>
            <p:cNvSpPr/>
            <p:nvPr/>
          </p:nvSpPr>
          <p:spPr>
            <a:xfrm>
              <a:off x="2821846" y="434708"/>
              <a:ext cx="7168" cy="29301"/>
            </a:xfrm>
            <a:custGeom>
              <a:avLst/>
              <a:gdLst/>
              <a:ahLst/>
              <a:cxnLst/>
              <a:rect l="l" t="t" r="r" b="b"/>
              <a:pathLst>
                <a:path w="114" h="466" extrusionOk="0">
                  <a:moveTo>
                    <a:pt x="89" y="1"/>
                  </a:moveTo>
                  <a:cubicBezTo>
                    <a:pt x="77" y="1"/>
                    <a:pt x="66" y="7"/>
                    <a:pt x="60" y="19"/>
                  </a:cubicBezTo>
                  <a:cubicBezTo>
                    <a:pt x="24" y="156"/>
                    <a:pt x="6" y="299"/>
                    <a:pt x="0" y="436"/>
                  </a:cubicBezTo>
                  <a:cubicBezTo>
                    <a:pt x="0" y="453"/>
                    <a:pt x="12" y="465"/>
                    <a:pt x="24" y="465"/>
                  </a:cubicBezTo>
                  <a:cubicBezTo>
                    <a:pt x="36" y="465"/>
                    <a:pt x="48" y="453"/>
                    <a:pt x="48" y="441"/>
                  </a:cubicBezTo>
                  <a:cubicBezTo>
                    <a:pt x="54" y="305"/>
                    <a:pt x="71" y="168"/>
                    <a:pt x="107" y="31"/>
                  </a:cubicBezTo>
                  <a:cubicBezTo>
                    <a:pt x="113" y="19"/>
                    <a:pt x="107" y="7"/>
                    <a:pt x="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35"/>
            <p:cNvSpPr/>
            <p:nvPr/>
          </p:nvSpPr>
          <p:spPr>
            <a:xfrm>
              <a:off x="2837943" y="435714"/>
              <a:ext cx="5659" cy="17417"/>
            </a:xfrm>
            <a:custGeom>
              <a:avLst/>
              <a:gdLst/>
              <a:ahLst/>
              <a:cxnLst/>
              <a:rect l="l" t="t" r="r" b="b"/>
              <a:pathLst>
                <a:path w="90" h="277" extrusionOk="0">
                  <a:moveTo>
                    <a:pt x="62" y="1"/>
                  </a:moveTo>
                  <a:cubicBezTo>
                    <a:pt x="52" y="1"/>
                    <a:pt x="42" y="7"/>
                    <a:pt x="42" y="21"/>
                  </a:cubicBezTo>
                  <a:cubicBezTo>
                    <a:pt x="12" y="92"/>
                    <a:pt x="0" y="175"/>
                    <a:pt x="0" y="253"/>
                  </a:cubicBezTo>
                  <a:cubicBezTo>
                    <a:pt x="0" y="265"/>
                    <a:pt x="12" y="277"/>
                    <a:pt x="24" y="277"/>
                  </a:cubicBezTo>
                  <a:cubicBezTo>
                    <a:pt x="42" y="277"/>
                    <a:pt x="54" y="265"/>
                    <a:pt x="54" y="253"/>
                  </a:cubicBezTo>
                  <a:cubicBezTo>
                    <a:pt x="48" y="181"/>
                    <a:pt x="60" y="104"/>
                    <a:pt x="89" y="33"/>
                  </a:cubicBezTo>
                  <a:cubicBezTo>
                    <a:pt x="89" y="21"/>
                    <a:pt x="83" y="9"/>
                    <a:pt x="71" y="3"/>
                  </a:cubicBezTo>
                  <a:cubicBezTo>
                    <a:pt x="68" y="1"/>
                    <a:pt x="65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35"/>
            <p:cNvSpPr/>
            <p:nvPr/>
          </p:nvSpPr>
          <p:spPr>
            <a:xfrm>
              <a:off x="2915029" y="438858"/>
              <a:ext cx="5282" cy="24396"/>
            </a:xfrm>
            <a:custGeom>
              <a:avLst/>
              <a:gdLst/>
              <a:ahLst/>
              <a:cxnLst/>
              <a:rect l="l" t="t" r="r" b="b"/>
              <a:pathLst>
                <a:path w="84" h="388" extrusionOk="0">
                  <a:moveTo>
                    <a:pt x="60" y="0"/>
                  </a:moveTo>
                  <a:cubicBezTo>
                    <a:pt x="48" y="0"/>
                    <a:pt x="30" y="6"/>
                    <a:pt x="30" y="24"/>
                  </a:cubicBezTo>
                  <a:lnTo>
                    <a:pt x="0" y="364"/>
                  </a:lnTo>
                  <a:cubicBezTo>
                    <a:pt x="0" y="375"/>
                    <a:pt x="12" y="387"/>
                    <a:pt x="24" y="387"/>
                  </a:cubicBezTo>
                  <a:lnTo>
                    <a:pt x="30" y="387"/>
                  </a:lnTo>
                  <a:cubicBezTo>
                    <a:pt x="42" y="387"/>
                    <a:pt x="54" y="375"/>
                    <a:pt x="54" y="364"/>
                  </a:cubicBezTo>
                  <a:lnTo>
                    <a:pt x="84" y="24"/>
                  </a:lnTo>
                  <a:cubicBezTo>
                    <a:pt x="84" y="12"/>
                    <a:pt x="72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35"/>
            <p:cNvSpPr/>
            <p:nvPr/>
          </p:nvSpPr>
          <p:spPr>
            <a:xfrm>
              <a:off x="2897046" y="445586"/>
              <a:ext cx="3836" cy="10941"/>
            </a:xfrm>
            <a:custGeom>
              <a:avLst/>
              <a:gdLst/>
              <a:ahLst/>
              <a:cxnLst/>
              <a:rect l="l" t="t" r="r" b="b"/>
              <a:pathLst>
                <a:path w="61" h="174" extrusionOk="0">
                  <a:moveTo>
                    <a:pt x="24" y="1"/>
                  </a:moveTo>
                  <a:cubicBezTo>
                    <a:pt x="7" y="7"/>
                    <a:pt x="1" y="18"/>
                    <a:pt x="1" y="30"/>
                  </a:cubicBezTo>
                  <a:lnTo>
                    <a:pt x="13" y="149"/>
                  </a:lnTo>
                  <a:cubicBezTo>
                    <a:pt x="13" y="161"/>
                    <a:pt x="24" y="173"/>
                    <a:pt x="36" y="173"/>
                  </a:cubicBezTo>
                  <a:cubicBezTo>
                    <a:pt x="54" y="173"/>
                    <a:pt x="60" y="161"/>
                    <a:pt x="60" y="143"/>
                  </a:cubicBezTo>
                  <a:lnTo>
                    <a:pt x="48" y="24"/>
                  </a:lnTo>
                  <a:cubicBezTo>
                    <a:pt x="48" y="12"/>
                    <a:pt x="36" y="1"/>
                    <a:pt x="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35"/>
            <p:cNvSpPr/>
            <p:nvPr/>
          </p:nvSpPr>
          <p:spPr>
            <a:xfrm>
              <a:off x="2889187" y="361961"/>
              <a:ext cx="20309" cy="29427"/>
            </a:xfrm>
            <a:custGeom>
              <a:avLst/>
              <a:gdLst/>
              <a:ahLst/>
              <a:cxnLst/>
              <a:rect l="l" t="t" r="r" b="b"/>
              <a:pathLst>
                <a:path w="323" h="468" extrusionOk="0">
                  <a:moveTo>
                    <a:pt x="28" y="0"/>
                  </a:moveTo>
                  <a:cubicBezTo>
                    <a:pt x="21" y="0"/>
                    <a:pt x="15" y="3"/>
                    <a:pt x="13" y="9"/>
                  </a:cubicBezTo>
                  <a:cubicBezTo>
                    <a:pt x="1" y="21"/>
                    <a:pt x="1" y="33"/>
                    <a:pt x="13" y="45"/>
                  </a:cubicBezTo>
                  <a:cubicBezTo>
                    <a:pt x="132" y="158"/>
                    <a:pt x="221" y="295"/>
                    <a:pt x="274" y="450"/>
                  </a:cubicBezTo>
                  <a:cubicBezTo>
                    <a:pt x="274" y="461"/>
                    <a:pt x="286" y="467"/>
                    <a:pt x="298" y="467"/>
                  </a:cubicBezTo>
                  <a:lnTo>
                    <a:pt x="304" y="467"/>
                  </a:lnTo>
                  <a:cubicBezTo>
                    <a:pt x="316" y="461"/>
                    <a:pt x="322" y="450"/>
                    <a:pt x="322" y="438"/>
                  </a:cubicBezTo>
                  <a:cubicBezTo>
                    <a:pt x="263" y="271"/>
                    <a:pt x="167" y="128"/>
                    <a:pt x="48" y="9"/>
                  </a:cubicBezTo>
                  <a:cubicBezTo>
                    <a:pt x="42" y="3"/>
                    <a:pt x="35" y="0"/>
                    <a:pt x="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1" name="Google Shape;1451;p35"/>
          <p:cNvGrpSpPr/>
          <p:nvPr/>
        </p:nvGrpSpPr>
        <p:grpSpPr>
          <a:xfrm>
            <a:off x="239404" y="2049409"/>
            <a:ext cx="696607" cy="731889"/>
            <a:chOff x="1437354" y="427394"/>
            <a:chExt cx="432031" cy="453913"/>
          </a:xfrm>
        </p:grpSpPr>
        <p:sp>
          <p:nvSpPr>
            <p:cNvPr id="1452" name="Google Shape;1452;p35"/>
            <p:cNvSpPr/>
            <p:nvPr/>
          </p:nvSpPr>
          <p:spPr>
            <a:xfrm>
              <a:off x="1444459" y="434814"/>
              <a:ext cx="217556" cy="333062"/>
            </a:xfrm>
            <a:custGeom>
              <a:avLst/>
              <a:gdLst/>
              <a:ahLst/>
              <a:cxnLst/>
              <a:rect l="l" t="t" r="r" b="b"/>
              <a:pathLst>
                <a:path w="3460" h="5297" extrusionOk="0">
                  <a:moveTo>
                    <a:pt x="2126" y="2373"/>
                  </a:moveTo>
                  <a:lnTo>
                    <a:pt x="2132" y="2379"/>
                  </a:lnTo>
                  <a:cubicBezTo>
                    <a:pt x="1995" y="2855"/>
                    <a:pt x="1620" y="3260"/>
                    <a:pt x="1150" y="3409"/>
                  </a:cubicBezTo>
                  <a:cubicBezTo>
                    <a:pt x="1614" y="3248"/>
                    <a:pt x="1983" y="2850"/>
                    <a:pt x="2126" y="2373"/>
                  </a:cubicBezTo>
                  <a:close/>
                  <a:moveTo>
                    <a:pt x="2998" y="0"/>
                  </a:moveTo>
                  <a:cubicBezTo>
                    <a:pt x="2989" y="0"/>
                    <a:pt x="2979" y="5"/>
                    <a:pt x="2971" y="16"/>
                  </a:cubicBezTo>
                  <a:lnTo>
                    <a:pt x="1846" y="1760"/>
                  </a:lnTo>
                  <a:cubicBezTo>
                    <a:pt x="1846" y="1766"/>
                    <a:pt x="1840" y="1772"/>
                    <a:pt x="1840" y="1778"/>
                  </a:cubicBezTo>
                  <a:cubicBezTo>
                    <a:pt x="1846" y="1951"/>
                    <a:pt x="1805" y="2838"/>
                    <a:pt x="947" y="3171"/>
                  </a:cubicBezTo>
                  <a:cubicBezTo>
                    <a:pt x="941" y="3177"/>
                    <a:pt x="935" y="3177"/>
                    <a:pt x="930" y="3183"/>
                  </a:cubicBezTo>
                  <a:lnTo>
                    <a:pt x="13" y="4612"/>
                  </a:lnTo>
                  <a:cubicBezTo>
                    <a:pt x="1" y="4624"/>
                    <a:pt x="7" y="4641"/>
                    <a:pt x="19" y="4647"/>
                  </a:cubicBezTo>
                  <a:lnTo>
                    <a:pt x="1019" y="5290"/>
                  </a:lnTo>
                  <a:cubicBezTo>
                    <a:pt x="1023" y="5295"/>
                    <a:pt x="1029" y="5297"/>
                    <a:pt x="1034" y="5297"/>
                  </a:cubicBezTo>
                  <a:cubicBezTo>
                    <a:pt x="1043" y="5297"/>
                    <a:pt x="1053" y="5292"/>
                    <a:pt x="1060" y="5284"/>
                  </a:cubicBezTo>
                  <a:lnTo>
                    <a:pt x="3108" y="2105"/>
                  </a:lnTo>
                  <a:cubicBezTo>
                    <a:pt x="3114" y="2093"/>
                    <a:pt x="3108" y="2076"/>
                    <a:pt x="3096" y="2070"/>
                  </a:cubicBezTo>
                  <a:lnTo>
                    <a:pt x="2590" y="1742"/>
                  </a:lnTo>
                  <a:cubicBezTo>
                    <a:pt x="2567" y="1730"/>
                    <a:pt x="2561" y="1701"/>
                    <a:pt x="2579" y="1683"/>
                  </a:cubicBezTo>
                  <a:lnTo>
                    <a:pt x="3454" y="319"/>
                  </a:lnTo>
                  <a:cubicBezTo>
                    <a:pt x="3460" y="308"/>
                    <a:pt x="3460" y="290"/>
                    <a:pt x="3442" y="284"/>
                  </a:cubicBezTo>
                  <a:lnTo>
                    <a:pt x="3013" y="4"/>
                  </a:lnTo>
                  <a:cubicBezTo>
                    <a:pt x="3009" y="2"/>
                    <a:pt x="3004" y="0"/>
                    <a:pt x="2998" y="0"/>
                  </a:cubicBezTo>
                  <a:close/>
                </a:path>
              </a:pathLst>
            </a:custGeom>
            <a:solidFill>
              <a:srgbClr val="F298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35"/>
            <p:cNvSpPr/>
            <p:nvPr/>
          </p:nvSpPr>
          <p:spPr>
            <a:xfrm>
              <a:off x="1669430" y="660161"/>
              <a:ext cx="38607" cy="33891"/>
            </a:xfrm>
            <a:custGeom>
              <a:avLst/>
              <a:gdLst/>
              <a:ahLst/>
              <a:cxnLst/>
              <a:rect l="l" t="t" r="r" b="b"/>
              <a:pathLst>
                <a:path w="614" h="539" extrusionOk="0">
                  <a:moveTo>
                    <a:pt x="305" y="0"/>
                  </a:moveTo>
                  <a:cubicBezTo>
                    <a:pt x="218" y="0"/>
                    <a:pt x="133" y="44"/>
                    <a:pt x="84" y="123"/>
                  </a:cubicBezTo>
                  <a:cubicBezTo>
                    <a:pt x="1" y="248"/>
                    <a:pt x="36" y="414"/>
                    <a:pt x="161" y="498"/>
                  </a:cubicBezTo>
                  <a:cubicBezTo>
                    <a:pt x="206" y="525"/>
                    <a:pt x="256" y="539"/>
                    <a:pt x="305" y="539"/>
                  </a:cubicBezTo>
                  <a:cubicBezTo>
                    <a:pt x="394" y="539"/>
                    <a:pt x="481" y="495"/>
                    <a:pt x="530" y="414"/>
                  </a:cubicBezTo>
                  <a:cubicBezTo>
                    <a:pt x="614" y="289"/>
                    <a:pt x="578" y="123"/>
                    <a:pt x="453" y="45"/>
                  </a:cubicBezTo>
                  <a:cubicBezTo>
                    <a:pt x="407" y="15"/>
                    <a:pt x="356" y="0"/>
                    <a:pt x="305" y="0"/>
                  </a:cubicBezTo>
                  <a:close/>
                </a:path>
              </a:pathLst>
            </a:custGeom>
            <a:solidFill>
              <a:srgbClr val="F298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35"/>
            <p:cNvSpPr/>
            <p:nvPr/>
          </p:nvSpPr>
          <p:spPr>
            <a:xfrm>
              <a:off x="1632019" y="555535"/>
              <a:ext cx="229880" cy="318286"/>
            </a:xfrm>
            <a:custGeom>
              <a:avLst/>
              <a:gdLst/>
              <a:ahLst/>
              <a:cxnLst/>
              <a:rect l="l" t="t" r="r" b="b"/>
              <a:pathLst>
                <a:path w="3656" h="5062" extrusionOk="0">
                  <a:moveTo>
                    <a:pt x="3031" y="415"/>
                  </a:moveTo>
                  <a:cubicBezTo>
                    <a:pt x="3032" y="415"/>
                    <a:pt x="3034" y="416"/>
                    <a:pt x="3036" y="418"/>
                  </a:cubicBezTo>
                  <a:lnTo>
                    <a:pt x="3036" y="423"/>
                  </a:lnTo>
                  <a:lnTo>
                    <a:pt x="2661" y="983"/>
                  </a:lnTo>
                  <a:lnTo>
                    <a:pt x="3025" y="418"/>
                  </a:lnTo>
                  <a:cubicBezTo>
                    <a:pt x="3025" y="418"/>
                    <a:pt x="3027" y="415"/>
                    <a:pt x="3031" y="415"/>
                  </a:cubicBezTo>
                  <a:close/>
                  <a:moveTo>
                    <a:pt x="2991" y="0"/>
                  </a:moveTo>
                  <a:cubicBezTo>
                    <a:pt x="2983" y="0"/>
                    <a:pt x="2975" y="5"/>
                    <a:pt x="2971" y="13"/>
                  </a:cubicBezTo>
                  <a:lnTo>
                    <a:pt x="6" y="4609"/>
                  </a:lnTo>
                  <a:cubicBezTo>
                    <a:pt x="0" y="4620"/>
                    <a:pt x="0" y="4638"/>
                    <a:pt x="18" y="4644"/>
                  </a:cubicBezTo>
                  <a:lnTo>
                    <a:pt x="649" y="5055"/>
                  </a:lnTo>
                  <a:cubicBezTo>
                    <a:pt x="654" y="5060"/>
                    <a:pt x="659" y="5061"/>
                    <a:pt x="665" y="5061"/>
                  </a:cubicBezTo>
                  <a:cubicBezTo>
                    <a:pt x="674" y="5061"/>
                    <a:pt x="684" y="5056"/>
                    <a:pt x="691" y="5049"/>
                  </a:cubicBezTo>
                  <a:lnTo>
                    <a:pt x="1608" y="3620"/>
                  </a:lnTo>
                  <a:cubicBezTo>
                    <a:pt x="1608" y="3614"/>
                    <a:pt x="1614" y="3614"/>
                    <a:pt x="1614" y="3602"/>
                  </a:cubicBezTo>
                  <a:cubicBezTo>
                    <a:pt x="1560" y="2680"/>
                    <a:pt x="2352" y="2281"/>
                    <a:pt x="2513" y="2209"/>
                  </a:cubicBezTo>
                  <a:cubicBezTo>
                    <a:pt x="2519" y="2209"/>
                    <a:pt x="2519" y="2203"/>
                    <a:pt x="2524" y="2198"/>
                  </a:cubicBezTo>
                  <a:lnTo>
                    <a:pt x="3650" y="453"/>
                  </a:lnTo>
                  <a:cubicBezTo>
                    <a:pt x="3656" y="441"/>
                    <a:pt x="3656" y="423"/>
                    <a:pt x="3644" y="412"/>
                  </a:cubicBezTo>
                  <a:lnTo>
                    <a:pt x="3007" y="7"/>
                  </a:lnTo>
                  <a:cubicBezTo>
                    <a:pt x="3002" y="2"/>
                    <a:pt x="2997" y="0"/>
                    <a:pt x="2991" y="0"/>
                  </a:cubicBezTo>
                  <a:close/>
                </a:path>
              </a:pathLst>
            </a:custGeom>
            <a:solidFill>
              <a:srgbClr val="F298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35"/>
            <p:cNvSpPr/>
            <p:nvPr/>
          </p:nvSpPr>
          <p:spPr>
            <a:xfrm>
              <a:off x="1544432" y="499136"/>
              <a:ext cx="270310" cy="344129"/>
            </a:xfrm>
            <a:custGeom>
              <a:avLst/>
              <a:gdLst/>
              <a:ahLst/>
              <a:cxnLst/>
              <a:rect l="l" t="t" r="r" b="b"/>
              <a:pathLst>
                <a:path w="4299" h="5473" extrusionOk="0">
                  <a:moveTo>
                    <a:pt x="2477" y="2261"/>
                  </a:moveTo>
                  <a:cubicBezTo>
                    <a:pt x="2536" y="2273"/>
                    <a:pt x="2590" y="2297"/>
                    <a:pt x="2644" y="2327"/>
                  </a:cubicBezTo>
                  <a:cubicBezTo>
                    <a:pt x="2745" y="2392"/>
                    <a:pt x="2816" y="2487"/>
                    <a:pt x="2834" y="2600"/>
                  </a:cubicBezTo>
                  <a:cubicBezTo>
                    <a:pt x="2804" y="2493"/>
                    <a:pt x="2733" y="2398"/>
                    <a:pt x="2638" y="2338"/>
                  </a:cubicBezTo>
                  <a:cubicBezTo>
                    <a:pt x="2590" y="2309"/>
                    <a:pt x="2530" y="2285"/>
                    <a:pt x="2477" y="2261"/>
                  </a:cubicBezTo>
                  <a:close/>
                  <a:moveTo>
                    <a:pt x="2294" y="2478"/>
                  </a:moveTo>
                  <a:cubicBezTo>
                    <a:pt x="2359" y="2478"/>
                    <a:pt x="2425" y="2496"/>
                    <a:pt x="2483" y="2535"/>
                  </a:cubicBezTo>
                  <a:cubicBezTo>
                    <a:pt x="2649" y="2642"/>
                    <a:pt x="2697" y="2856"/>
                    <a:pt x="2590" y="3023"/>
                  </a:cubicBezTo>
                  <a:cubicBezTo>
                    <a:pt x="2526" y="3125"/>
                    <a:pt x="2413" y="3182"/>
                    <a:pt x="2297" y="3182"/>
                  </a:cubicBezTo>
                  <a:cubicBezTo>
                    <a:pt x="2230" y="3182"/>
                    <a:pt x="2162" y="3163"/>
                    <a:pt x="2102" y="3124"/>
                  </a:cubicBezTo>
                  <a:cubicBezTo>
                    <a:pt x="1941" y="3023"/>
                    <a:pt x="1893" y="2803"/>
                    <a:pt x="2001" y="2642"/>
                  </a:cubicBezTo>
                  <a:cubicBezTo>
                    <a:pt x="2065" y="2536"/>
                    <a:pt x="2178" y="2478"/>
                    <a:pt x="2294" y="2478"/>
                  </a:cubicBezTo>
                  <a:close/>
                  <a:moveTo>
                    <a:pt x="1715" y="2749"/>
                  </a:moveTo>
                  <a:lnTo>
                    <a:pt x="1715" y="2755"/>
                  </a:lnTo>
                  <a:lnTo>
                    <a:pt x="1721" y="2761"/>
                  </a:lnTo>
                  <a:cubicBezTo>
                    <a:pt x="1697" y="2886"/>
                    <a:pt x="1721" y="3017"/>
                    <a:pt x="1780" y="3130"/>
                  </a:cubicBezTo>
                  <a:cubicBezTo>
                    <a:pt x="1828" y="3214"/>
                    <a:pt x="1899" y="3285"/>
                    <a:pt x="1977" y="3339"/>
                  </a:cubicBezTo>
                  <a:cubicBezTo>
                    <a:pt x="2007" y="3356"/>
                    <a:pt x="2030" y="3368"/>
                    <a:pt x="2060" y="3380"/>
                  </a:cubicBezTo>
                  <a:lnTo>
                    <a:pt x="2054" y="3392"/>
                  </a:lnTo>
                  <a:cubicBezTo>
                    <a:pt x="2024" y="3380"/>
                    <a:pt x="1995" y="3368"/>
                    <a:pt x="1971" y="3351"/>
                  </a:cubicBezTo>
                  <a:cubicBezTo>
                    <a:pt x="1887" y="3297"/>
                    <a:pt x="1816" y="3220"/>
                    <a:pt x="1768" y="3136"/>
                  </a:cubicBezTo>
                  <a:cubicBezTo>
                    <a:pt x="1709" y="3023"/>
                    <a:pt x="1685" y="2886"/>
                    <a:pt x="1715" y="2749"/>
                  </a:cubicBezTo>
                  <a:close/>
                  <a:moveTo>
                    <a:pt x="2990" y="1"/>
                  </a:moveTo>
                  <a:cubicBezTo>
                    <a:pt x="2982" y="1"/>
                    <a:pt x="2974" y="4"/>
                    <a:pt x="2971" y="11"/>
                  </a:cubicBezTo>
                  <a:lnTo>
                    <a:pt x="6" y="4607"/>
                  </a:lnTo>
                  <a:cubicBezTo>
                    <a:pt x="0" y="4619"/>
                    <a:pt x="6" y="4636"/>
                    <a:pt x="18" y="4648"/>
                  </a:cubicBezTo>
                  <a:lnTo>
                    <a:pt x="1292" y="5470"/>
                  </a:lnTo>
                  <a:cubicBezTo>
                    <a:pt x="1295" y="5471"/>
                    <a:pt x="1299" y="5472"/>
                    <a:pt x="1303" y="5472"/>
                  </a:cubicBezTo>
                  <a:cubicBezTo>
                    <a:pt x="1313" y="5472"/>
                    <a:pt x="1324" y="5467"/>
                    <a:pt x="1328" y="5458"/>
                  </a:cubicBezTo>
                  <a:lnTo>
                    <a:pt x="4293" y="862"/>
                  </a:lnTo>
                  <a:cubicBezTo>
                    <a:pt x="4298" y="850"/>
                    <a:pt x="4293" y="832"/>
                    <a:pt x="4281" y="826"/>
                  </a:cubicBezTo>
                  <a:lnTo>
                    <a:pt x="3007" y="5"/>
                  </a:lnTo>
                  <a:cubicBezTo>
                    <a:pt x="3002" y="2"/>
                    <a:pt x="2996" y="1"/>
                    <a:pt x="29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35"/>
            <p:cNvSpPr/>
            <p:nvPr/>
          </p:nvSpPr>
          <p:spPr>
            <a:xfrm>
              <a:off x="1514881" y="457072"/>
              <a:ext cx="212274" cy="329918"/>
            </a:xfrm>
            <a:custGeom>
              <a:avLst/>
              <a:gdLst/>
              <a:ahLst/>
              <a:cxnLst/>
              <a:rect l="l" t="t" r="r" b="b"/>
              <a:pathLst>
                <a:path w="3376" h="5247" extrusionOk="0">
                  <a:moveTo>
                    <a:pt x="2426" y="1"/>
                  </a:moveTo>
                  <a:cubicBezTo>
                    <a:pt x="2417" y="1"/>
                    <a:pt x="2409" y="6"/>
                    <a:pt x="2405" y="13"/>
                  </a:cubicBezTo>
                  <a:lnTo>
                    <a:pt x="1566" y="1317"/>
                  </a:lnTo>
                  <a:cubicBezTo>
                    <a:pt x="1554" y="1329"/>
                    <a:pt x="1560" y="1347"/>
                    <a:pt x="1572" y="1353"/>
                  </a:cubicBezTo>
                  <a:lnTo>
                    <a:pt x="2084" y="1686"/>
                  </a:lnTo>
                  <a:cubicBezTo>
                    <a:pt x="2101" y="1698"/>
                    <a:pt x="2107" y="1722"/>
                    <a:pt x="2096" y="1739"/>
                  </a:cubicBezTo>
                  <a:lnTo>
                    <a:pt x="12" y="4978"/>
                  </a:lnTo>
                  <a:cubicBezTo>
                    <a:pt x="0" y="4990"/>
                    <a:pt x="6" y="5008"/>
                    <a:pt x="18" y="5014"/>
                  </a:cubicBezTo>
                  <a:lnTo>
                    <a:pt x="369" y="5240"/>
                  </a:lnTo>
                  <a:cubicBezTo>
                    <a:pt x="374" y="5244"/>
                    <a:pt x="379" y="5246"/>
                    <a:pt x="384" y="5246"/>
                  </a:cubicBezTo>
                  <a:cubicBezTo>
                    <a:pt x="393" y="5246"/>
                    <a:pt x="401" y="5241"/>
                    <a:pt x="405" y="5234"/>
                  </a:cubicBezTo>
                  <a:lnTo>
                    <a:pt x="3369" y="638"/>
                  </a:lnTo>
                  <a:cubicBezTo>
                    <a:pt x="3375" y="626"/>
                    <a:pt x="3375" y="608"/>
                    <a:pt x="3364" y="596"/>
                  </a:cubicBezTo>
                  <a:lnTo>
                    <a:pt x="2441" y="7"/>
                  </a:lnTo>
                  <a:cubicBezTo>
                    <a:pt x="2436" y="3"/>
                    <a:pt x="2431" y="1"/>
                    <a:pt x="2426" y="1"/>
                  </a:cubicBezTo>
                  <a:close/>
                </a:path>
              </a:pathLst>
            </a:custGeom>
            <a:solidFill>
              <a:srgbClr val="F298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35"/>
            <p:cNvSpPr/>
            <p:nvPr/>
          </p:nvSpPr>
          <p:spPr>
            <a:xfrm>
              <a:off x="1665343" y="654502"/>
              <a:ext cx="49107" cy="45209"/>
            </a:xfrm>
            <a:custGeom>
              <a:avLst/>
              <a:gdLst/>
              <a:ahLst/>
              <a:cxnLst/>
              <a:rect l="l" t="t" r="r" b="b"/>
              <a:pathLst>
                <a:path w="781" h="719" extrusionOk="0">
                  <a:moveTo>
                    <a:pt x="375" y="100"/>
                  </a:moveTo>
                  <a:cubicBezTo>
                    <a:pt x="423" y="100"/>
                    <a:pt x="470" y="112"/>
                    <a:pt x="512" y="141"/>
                  </a:cubicBezTo>
                  <a:cubicBezTo>
                    <a:pt x="572" y="177"/>
                    <a:pt x="613" y="237"/>
                    <a:pt x="625" y="302"/>
                  </a:cubicBezTo>
                  <a:cubicBezTo>
                    <a:pt x="643" y="373"/>
                    <a:pt x="631" y="445"/>
                    <a:pt x="590" y="499"/>
                  </a:cubicBezTo>
                  <a:cubicBezTo>
                    <a:pt x="541" y="578"/>
                    <a:pt x="458" y="621"/>
                    <a:pt x="374" y="621"/>
                  </a:cubicBezTo>
                  <a:cubicBezTo>
                    <a:pt x="325" y="621"/>
                    <a:pt x="276" y="606"/>
                    <a:pt x="232" y="576"/>
                  </a:cubicBezTo>
                  <a:cubicBezTo>
                    <a:pt x="173" y="540"/>
                    <a:pt x="131" y="481"/>
                    <a:pt x="119" y="415"/>
                  </a:cubicBezTo>
                  <a:cubicBezTo>
                    <a:pt x="101" y="344"/>
                    <a:pt x="113" y="278"/>
                    <a:pt x="155" y="219"/>
                  </a:cubicBezTo>
                  <a:cubicBezTo>
                    <a:pt x="191" y="159"/>
                    <a:pt x="250" y="118"/>
                    <a:pt x="316" y="106"/>
                  </a:cubicBezTo>
                  <a:cubicBezTo>
                    <a:pt x="334" y="100"/>
                    <a:pt x="351" y="100"/>
                    <a:pt x="375" y="100"/>
                  </a:cubicBezTo>
                  <a:close/>
                  <a:moveTo>
                    <a:pt x="378" y="0"/>
                  </a:moveTo>
                  <a:cubicBezTo>
                    <a:pt x="351" y="0"/>
                    <a:pt x="324" y="3"/>
                    <a:pt x="298" y="10"/>
                  </a:cubicBezTo>
                  <a:cubicBezTo>
                    <a:pt x="203" y="28"/>
                    <a:pt x="119" y="82"/>
                    <a:pt x="72" y="165"/>
                  </a:cubicBezTo>
                  <a:cubicBezTo>
                    <a:pt x="18" y="243"/>
                    <a:pt x="0" y="344"/>
                    <a:pt x="18" y="433"/>
                  </a:cubicBezTo>
                  <a:cubicBezTo>
                    <a:pt x="42" y="528"/>
                    <a:pt x="95" y="612"/>
                    <a:pt x="179" y="659"/>
                  </a:cubicBezTo>
                  <a:cubicBezTo>
                    <a:pt x="238" y="701"/>
                    <a:pt x="304" y="719"/>
                    <a:pt x="369" y="719"/>
                  </a:cubicBezTo>
                  <a:cubicBezTo>
                    <a:pt x="488" y="719"/>
                    <a:pt x="607" y="659"/>
                    <a:pt x="673" y="552"/>
                  </a:cubicBezTo>
                  <a:cubicBezTo>
                    <a:pt x="780" y="385"/>
                    <a:pt x="732" y="165"/>
                    <a:pt x="566" y="58"/>
                  </a:cubicBezTo>
                  <a:cubicBezTo>
                    <a:pt x="511" y="20"/>
                    <a:pt x="444" y="0"/>
                    <a:pt x="378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35"/>
            <p:cNvSpPr/>
            <p:nvPr/>
          </p:nvSpPr>
          <p:spPr>
            <a:xfrm>
              <a:off x="1437354" y="427394"/>
              <a:ext cx="432031" cy="453913"/>
            </a:xfrm>
            <a:custGeom>
              <a:avLst/>
              <a:gdLst/>
              <a:ahLst/>
              <a:cxnLst/>
              <a:rect l="l" t="t" r="r" b="b"/>
              <a:pathLst>
                <a:path w="6871" h="7219" extrusionOk="0">
                  <a:moveTo>
                    <a:pt x="3102" y="116"/>
                  </a:moveTo>
                  <a:lnTo>
                    <a:pt x="3573" y="420"/>
                  </a:lnTo>
                  <a:lnTo>
                    <a:pt x="2686" y="1795"/>
                  </a:lnTo>
                  <a:cubicBezTo>
                    <a:pt x="2674" y="1807"/>
                    <a:pt x="2674" y="1825"/>
                    <a:pt x="2674" y="1836"/>
                  </a:cubicBezTo>
                  <a:cubicBezTo>
                    <a:pt x="2680" y="1848"/>
                    <a:pt x="2686" y="1860"/>
                    <a:pt x="2697" y="1866"/>
                  </a:cubicBezTo>
                  <a:lnTo>
                    <a:pt x="3221" y="2206"/>
                  </a:lnTo>
                  <a:lnTo>
                    <a:pt x="1156" y="5414"/>
                  </a:lnTo>
                  <a:lnTo>
                    <a:pt x="120" y="4747"/>
                  </a:lnTo>
                  <a:lnTo>
                    <a:pt x="1054" y="3301"/>
                  </a:lnTo>
                  <a:cubicBezTo>
                    <a:pt x="1941" y="2962"/>
                    <a:pt x="1965" y="2027"/>
                    <a:pt x="1965" y="1890"/>
                  </a:cubicBezTo>
                  <a:lnTo>
                    <a:pt x="3102" y="116"/>
                  </a:lnTo>
                  <a:close/>
                  <a:moveTo>
                    <a:pt x="3656" y="473"/>
                  </a:moveTo>
                  <a:lnTo>
                    <a:pt x="4608" y="1086"/>
                  </a:lnTo>
                  <a:lnTo>
                    <a:pt x="1626" y="5718"/>
                  </a:lnTo>
                  <a:lnTo>
                    <a:pt x="1239" y="5468"/>
                  </a:lnTo>
                  <a:lnTo>
                    <a:pt x="3334" y="2217"/>
                  </a:lnTo>
                  <a:cubicBezTo>
                    <a:pt x="3346" y="2194"/>
                    <a:pt x="3340" y="2164"/>
                    <a:pt x="3317" y="2146"/>
                  </a:cubicBezTo>
                  <a:lnTo>
                    <a:pt x="2793" y="1813"/>
                  </a:lnTo>
                  <a:lnTo>
                    <a:pt x="3656" y="473"/>
                  </a:lnTo>
                  <a:close/>
                  <a:moveTo>
                    <a:pt x="4692" y="1140"/>
                  </a:moveTo>
                  <a:lnTo>
                    <a:pt x="6001" y="1985"/>
                  </a:lnTo>
                  <a:lnTo>
                    <a:pt x="3013" y="6617"/>
                  </a:lnTo>
                  <a:lnTo>
                    <a:pt x="1709" y="5771"/>
                  </a:lnTo>
                  <a:lnTo>
                    <a:pt x="4692" y="1140"/>
                  </a:lnTo>
                  <a:close/>
                  <a:moveTo>
                    <a:pt x="6085" y="2039"/>
                  </a:moveTo>
                  <a:lnTo>
                    <a:pt x="6752" y="2467"/>
                  </a:lnTo>
                  <a:lnTo>
                    <a:pt x="5609" y="4241"/>
                  </a:lnTo>
                  <a:cubicBezTo>
                    <a:pt x="5484" y="4295"/>
                    <a:pt x="4644" y="4700"/>
                    <a:pt x="4704" y="5652"/>
                  </a:cubicBezTo>
                  <a:lnTo>
                    <a:pt x="3769" y="7099"/>
                  </a:lnTo>
                  <a:lnTo>
                    <a:pt x="3096" y="6670"/>
                  </a:lnTo>
                  <a:lnTo>
                    <a:pt x="6085" y="2039"/>
                  </a:lnTo>
                  <a:close/>
                  <a:moveTo>
                    <a:pt x="3089" y="0"/>
                  </a:moveTo>
                  <a:cubicBezTo>
                    <a:pt x="3085" y="0"/>
                    <a:pt x="3082" y="1"/>
                    <a:pt x="3078" y="3"/>
                  </a:cubicBezTo>
                  <a:cubicBezTo>
                    <a:pt x="3067" y="3"/>
                    <a:pt x="3055" y="15"/>
                    <a:pt x="3049" y="21"/>
                  </a:cubicBezTo>
                  <a:lnTo>
                    <a:pt x="1870" y="1848"/>
                  </a:lnTo>
                  <a:cubicBezTo>
                    <a:pt x="1864" y="1854"/>
                    <a:pt x="1864" y="1866"/>
                    <a:pt x="1864" y="1878"/>
                  </a:cubicBezTo>
                  <a:cubicBezTo>
                    <a:pt x="1864" y="1890"/>
                    <a:pt x="1912" y="2878"/>
                    <a:pt x="1001" y="3212"/>
                  </a:cubicBezTo>
                  <a:cubicBezTo>
                    <a:pt x="995" y="3218"/>
                    <a:pt x="983" y="3223"/>
                    <a:pt x="977" y="3229"/>
                  </a:cubicBezTo>
                  <a:lnTo>
                    <a:pt x="7" y="4736"/>
                  </a:lnTo>
                  <a:cubicBezTo>
                    <a:pt x="1" y="4747"/>
                    <a:pt x="1" y="4759"/>
                    <a:pt x="1" y="4777"/>
                  </a:cubicBezTo>
                  <a:cubicBezTo>
                    <a:pt x="7" y="4789"/>
                    <a:pt x="13" y="4801"/>
                    <a:pt x="25" y="4807"/>
                  </a:cubicBezTo>
                  <a:lnTo>
                    <a:pt x="1144" y="5527"/>
                  </a:lnTo>
                  <a:lnTo>
                    <a:pt x="1614" y="5831"/>
                  </a:lnTo>
                  <a:lnTo>
                    <a:pt x="3001" y="6724"/>
                  </a:lnTo>
                  <a:lnTo>
                    <a:pt x="3757" y="7212"/>
                  </a:lnTo>
                  <a:cubicBezTo>
                    <a:pt x="3763" y="7218"/>
                    <a:pt x="3775" y="7218"/>
                    <a:pt x="3781" y="7218"/>
                  </a:cubicBezTo>
                  <a:cubicBezTo>
                    <a:pt x="3799" y="7218"/>
                    <a:pt x="3817" y="7212"/>
                    <a:pt x="3823" y="7194"/>
                  </a:cubicBezTo>
                  <a:lnTo>
                    <a:pt x="4793" y="5688"/>
                  </a:lnTo>
                  <a:cubicBezTo>
                    <a:pt x="4799" y="5682"/>
                    <a:pt x="4805" y="5670"/>
                    <a:pt x="4799" y="5658"/>
                  </a:cubicBezTo>
                  <a:cubicBezTo>
                    <a:pt x="4733" y="4700"/>
                    <a:pt x="5626" y="4343"/>
                    <a:pt x="5662" y="4325"/>
                  </a:cubicBezTo>
                  <a:cubicBezTo>
                    <a:pt x="5674" y="4319"/>
                    <a:pt x="5680" y="4313"/>
                    <a:pt x="5686" y="4307"/>
                  </a:cubicBezTo>
                  <a:lnTo>
                    <a:pt x="6859" y="2479"/>
                  </a:lnTo>
                  <a:cubicBezTo>
                    <a:pt x="6871" y="2467"/>
                    <a:pt x="6871" y="2456"/>
                    <a:pt x="6871" y="2444"/>
                  </a:cubicBezTo>
                  <a:cubicBezTo>
                    <a:pt x="6865" y="2432"/>
                    <a:pt x="6859" y="2420"/>
                    <a:pt x="6847" y="2414"/>
                  </a:cubicBezTo>
                  <a:lnTo>
                    <a:pt x="6097" y="1926"/>
                  </a:lnTo>
                  <a:lnTo>
                    <a:pt x="4704" y="1033"/>
                  </a:lnTo>
                  <a:lnTo>
                    <a:pt x="3668" y="360"/>
                  </a:lnTo>
                  <a:lnTo>
                    <a:pt x="3114" y="9"/>
                  </a:lnTo>
                  <a:cubicBezTo>
                    <a:pt x="3106" y="5"/>
                    <a:pt x="3097" y="0"/>
                    <a:pt x="3089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35"/>
            <p:cNvSpPr/>
            <p:nvPr/>
          </p:nvSpPr>
          <p:spPr>
            <a:xfrm>
              <a:off x="1515195" y="582761"/>
              <a:ext cx="64449" cy="68285"/>
            </a:xfrm>
            <a:custGeom>
              <a:avLst/>
              <a:gdLst/>
              <a:ahLst/>
              <a:cxnLst/>
              <a:rect l="l" t="t" r="r" b="b"/>
              <a:pathLst>
                <a:path w="1025" h="1086" extrusionOk="0">
                  <a:moveTo>
                    <a:pt x="1000" y="1"/>
                  </a:moveTo>
                  <a:cubicBezTo>
                    <a:pt x="989" y="1"/>
                    <a:pt x="977" y="11"/>
                    <a:pt x="977" y="20"/>
                  </a:cubicBezTo>
                  <a:cubicBezTo>
                    <a:pt x="840" y="485"/>
                    <a:pt x="477" y="878"/>
                    <a:pt x="19" y="1038"/>
                  </a:cubicBezTo>
                  <a:cubicBezTo>
                    <a:pt x="7" y="1044"/>
                    <a:pt x="1" y="1056"/>
                    <a:pt x="1" y="1074"/>
                  </a:cubicBezTo>
                  <a:cubicBezTo>
                    <a:pt x="7" y="1080"/>
                    <a:pt x="19" y="1086"/>
                    <a:pt x="25" y="1086"/>
                  </a:cubicBezTo>
                  <a:lnTo>
                    <a:pt x="37" y="1086"/>
                  </a:lnTo>
                  <a:cubicBezTo>
                    <a:pt x="507" y="919"/>
                    <a:pt x="888" y="514"/>
                    <a:pt x="1025" y="32"/>
                  </a:cubicBezTo>
                  <a:cubicBezTo>
                    <a:pt x="1025" y="20"/>
                    <a:pt x="1019" y="8"/>
                    <a:pt x="1007" y="2"/>
                  </a:cubicBezTo>
                  <a:cubicBezTo>
                    <a:pt x="1005" y="1"/>
                    <a:pt x="1002" y="1"/>
                    <a:pt x="100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35"/>
            <p:cNvSpPr/>
            <p:nvPr/>
          </p:nvSpPr>
          <p:spPr>
            <a:xfrm>
              <a:off x="1649247" y="670850"/>
              <a:ext cx="26220" cy="42757"/>
            </a:xfrm>
            <a:custGeom>
              <a:avLst/>
              <a:gdLst/>
              <a:ahLst/>
              <a:cxnLst/>
              <a:rect l="l" t="t" r="r" b="b"/>
              <a:pathLst>
                <a:path w="417" h="680" extrusionOk="0">
                  <a:moveTo>
                    <a:pt x="48" y="0"/>
                  </a:moveTo>
                  <a:cubicBezTo>
                    <a:pt x="36" y="0"/>
                    <a:pt x="24" y="12"/>
                    <a:pt x="18" y="24"/>
                  </a:cubicBezTo>
                  <a:cubicBezTo>
                    <a:pt x="0" y="155"/>
                    <a:pt x="24" y="292"/>
                    <a:pt x="89" y="411"/>
                  </a:cubicBezTo>
                  <a:cubicBezTo>
                    <a:pt x="155" y="530"/>
                    <a:pt x="256" y="625"/>
                    <a:pt x="381" y="679"/>
                  </a:cubicBezTo>
                  <a:lnTo>
                    <a:pt x="387" y="679"/>
                  </a:lnTo>
                  <a:cubicBezTo>
                    <a:pt x="399" y="679"/>
                    <a:pt x="405" y="679"/>
                    <a:pt x="411" y="667"/>
                  </a:cubicBezTo>
                  <a:cubicBezTo>
                    <a:pt x="417" y="655"/>
                    <a:pt x="411" y="637"/>
                    <a:pt x="399" y="637"/>
                  </a:cubicBezTo>
                  <a:cubicBezTo>
                    <a:pt x="286" y="584"/>
                    <a:pt x="191" y="494"/>
                    <a:pt x="131" y="387"/>
                  </a:cubicBezTo>
                  <a:cubicBezTo>
                    <a:pt x="72" y="280"/>
                    <a:pt x="48" y="155"/>
                    <a:pt x="72" y="30"/>
                  </a:cubicBezTo>
                  <a:cubicBezTo>
                    <a:pt x="72" y="18"/>
                    <a:pt x="60" y="6"/>
                    <a:pt x="48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35"/>
            <p:cNvSpPr/>
            <p:nvPr/>
          </p:nvSpPr>
          <p:spPr>
            <a:xfrm>
              <a:off x="1698668" y="640166"/>
              <a:ext cx="25843" cy="23642"/>
            </a:xfrm>
            <a:custGeom>
              <a:avLst/>
              <a:gdLst/>
              <a:ahLst/>
              <a:cxnLst/>
              <a:rect l="l" t="t" r="r" b="b"/>
              <a:pathLst>
                <a:path w="411" h="376" extrusionOk="0">
                  <a:moveTo>
                    <a:pt x="30" y="0"/>
                  </a:moveTo>
                  <a:cubicBezTo>
                    <a:pt x="18" y="0"/>
                    <a:pt x="0" y="6"/>
                    <a:pt x="0" y="24"/>
                  </a:cubicBezTo>
                  <a:cubicBezTo>
                    <a:pt x="0" y="36"/>
                    <a:pt x="6" y="48"/>
                    <a:pt x="18" y="48"/>
                  </a:cubicBezTo>
                  <a:cubicBezTo>
                    <a:pt x="179" y="78"/>
                    <a:pt x="316" y="203"/>
                    <a:pt x="363" y="357"/>
                  </a:cubicBezTo>
                  <a:cubicBezTo>
                    <a:pt x="363" y="369"/>
                    <a:pt x="375" y="375"/>
                    <a:pt x="387" y="375"/>
                  </a:cubicBezTo>
                  <a:lnTo>
                    <a:pt x="393" y="375"/>
                  </a:lnTo>
                  <a:cubicBezTo>
                    <a:pt x="405" y="375"/>
                    <a:pt x="411" y="357"/>
                    <a:pt x="411" y="346"/>
                  </a:cubicBezTo>
                  <a:cubicBezTo>
                    <a:pt x="363" y="173"/>
                    <a:pt x="208" y="36"/>
                    <a:pt x="30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35"/>
            <p:cNvSpPr/>
            <p:nvPr/>
          </p:nvSpPr>
          <p:spPr>
            <a:xfrm>
              <a:off x="1797823" y="580497"/>
              <a:ext cx="26660" cy="38733"/>
            </a:xfrm>
            <a:custGeom>
              <a:avLst/>
              <a:gdLst/>
              <a:ahLst/>
              <a:cxnLst/>
              <a:rect l="l" t="t" r="r" b="b"/>
              <a:pathLst>
                <a:path w="424" h="616" extrusionOk="0">
                  <a:moveTo>
                    <a:pt x="395" y="0"/>
                  </a:moveTo>
                  <a:cubicBezTo>
                    <a:pt x="387" y="0"/>
                    <a:pt x="380" y="4"/>
                    <a:pt x="376" y="9"/>
                  </a:cubicBezTo>
                  <a:lnTo>
                    <a:pt x="7" y="580"/>
                  </a:lnTo>
                  <a:cubicBezTo>
                    <a:pt x="1" y="592"/>
                    <a:pt x="1" y="604"/>
                    <a:pt x="12" y="616"/>
                  </a:cubicBezTo>
                  <a:lnTo>
                    <a:pt x="30" y="616"/>
                  </a:lnTo>
                  <a:cubicBezTo>
                    <a:pt x="36" y="616"/>
                    <a:pt x="42" y="616"/>
                    <a:pt x="48" y="604"/>
                  </a:cubicBezTo>
                  <a:lnTo>
                    <a:pt x="417" y="38"/>
                  </a:lnTo>
                  <a:cubicBezTo>
                    <a:pt x="423" y="26"/>
                    <a:pt x="417" y="9"/>
                    <a:pt x="405" y="3"/>
                  </a:cubicBezTo>
                  <a:cubicBezTo>
                    <a:pt x="402" y="1"/>
                    <a:pt x="398" y="0"/>
                    <a:pt x="39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3" name="Google Shape;1463;p35"/>
          <p:cNvSpPr/>
          <p:nvPr/>
        </p:nvSpPr>
        <p:spPr>
          <a:xfrm>
            <a:off x="7427691" y="948038"/>
            <a:ext cx="319355" cy="348656"/>
          </a:xfrm>
          <a:custGeom>
            <a:avLst/>
            <a:gdLst/>
            <a:ahLst/>
            <a:cxnLst/>
            <a:rect l="l" t="t" r="r" b="b"/>
            <a:pathLst>
              <a:path w="5079" h="5545" extrusionOk="0">
                <a:moveTo>
                  <a:pt x="4174" y="199"/>
                </a:moveTo>
                <a:lnTo>
                  <a:pt x="3549" y="2396"/>
                </a:lnTo>
                <a:lnTo>
                  <a:pt x="2388" y="1818"/>
                </a:lnTo>
                <a:lnTo>
                  <a:pt x="4174" y="199"/>
                </a:lnTo>
                <a:close/>
                <a:moveTo>
                  <a:pt x="572" y="1021"/>
                </a:moveTo>
                <a:lnTo>
                  <a:pt x="2215" y="1842"/>
                </a:lnTo>
                <a:lnTo>
                  <a:pt x="1358" y="2616"/>
                </a:lnTo>
                <a:lnTo>
                  <a:pt x="572" y="1021"/>
                </a:lnTo>
                <a:close/>
                <a:moveTo>
                  <a:pt x="3614" y="2539"/>
                </a:moveTo>
                <a:lnTo>
                  <a:pt x="4859" y="3164"/>
                </a:lnTo>
                <a:lnTo>
                  <a:pt x="3376" y="3366"/>
                </a:lnTo>
                <a:lnTo>
                  <a:pt x="3614" y="2539"/>
                </a:lnTo>
                <a:close/>
                <a:moveTo>
                  <a:pt x="2311" y="1890"/>
                </a:moveTo>
                <a:lnTo>
                  <a:pt x="3519" y="2497"/>
                </a:lnTo>
                <a:lnTo>
                  <a:pt x="3269" y="3378"/>
                </a:lnTo>
                <a:lnTo>
                  <a:pt x="1829" y="3569"/>
                </a:lnTo>
                <a:lnTo>
                  <a:pt x="1400" y="2705"/>
                </a:lnTo>
                <a:lnTo>
                  <a:pt x="2311" y="1890"/>
                </a:lnTo>
                <a:close/>
                <a:moveTo>
                  <a:pt x="1328" y="2777"/>
                </a:moveTo>
                <a:lnTo>
                  <a:pt x="1721" y="3586"/>
                </a:lnTo>
                <a:lnTo>
                  <a:pt x="209" y="3789"/>
                </a:lnTo>
                <a:lnTo>
                  <a:pt x="1328" y="2777"/>
                </a:lnTo>
                <a:close/>
                <a:moveTo>
                  <a:pt x="3239" y="3479"/>
                </a:moveTo>
                <a:lnTo>
                  <a:pt x="2704" y="5354"/>
                </a:lnTo>
                <a:lnTo>
                  <a:pt x="1876" y="3664"/>
                </a:lnTo>
                <a:lnTo>
                  <a:pt x="3239" y="3479"/>
                </a:lnTo>
                <a:close/>
                <a:moveTo>
                  <a:pt x="4268" y="0"/>
                </a:moveTo>
                <a:cubicBezTo>
                  <a:pt x="4256" y="0"/>
                  <a:pt x="4246" y="5"/>
                  <a:pt x="4240" y="15"/>
                </a:cubicBezTo>
                <a:lnTo>
                  <a:pt x="2293" y="1771"/>
                </a:lnTo>
                <a:lnTo>
                  <a:pt x="483" y="866"/>
                </a:lnTo>
                <a:cubicBezTo>
                  <a:pt x="476" y="861"/>
                  <a:pt x="469" y="859"/>
                  <a:pt x="461" y="859"/>
                </a:cubicBezTo>
                <a:cubicBezTo>
                  <a:pt x="448" y="859"/>
                  <a:pt x="435" y="864"/>
                  <a:pt x="424" y="872"/>
                </a:cubicBezTo>
                <a:cubicBezTo>
                  <a:pt x="412" y="890"/>
                  <a:pt x="406" y="908"/>
                  <a:pt x="418" y="931"/>
                </a:cubicBezTo>
                <a:lnTo>
                  <a:pt x="1281" y="2682"/>
                </a:lnTo>
                <a:lnTo>
                  <a:pt x="25" y="3819"/>
                </a:lnTo>
                <a:cubicBezTo>
                  <a:pt x="7" y="3836"/>
                  <a:pt x="1" y="3860"/>
                  <a:pt x="13" y="3878"/>
                </a:cubicBezTo>
                <a:cubicBezTo>
                  <a:pt x="18" y="3894"/>
                  <a:pt x="37" y="3909"/>
                  <a:pt x="53" y="3909"/>
                </a:cubicBezTo>
                <a:cubicBezTo>
                  <a:pt x="56" y="3909"/>
                  <a:pt x="58" y="3909"/>
                  <a:pt x="60" y="3908"/>
                </a:cubicBezTo>
                <a:lnTo>
                  <a:pt x="1769" y="3676"/>
                </a:lnTo>
                <a:lnTo>
                  <a:pt x="2674" y="5515"/>
                </a:lnTo>
                <a:cubicBezTo>
                  <a:pt x="2680" y="5533"/>
                  <a:pt x="2698" y="5545"/>
                  <a:pt x="2721" y="5545"/>
                </a:cubicBezTo>
                <a:cubicBezTo>
                  <a:pt x="2745" y="5539"/>
                  <a:pt x="2763" y="5527"/>
                  <a:pt x="2769" y="5509"/>
                </a:cubicBezTo>
                <a:lnTo>
                  <a:pt x="3347" y="3467"/>
                </a:lnTo>
                <a:lnTo>
                  <a:pt x="5031" y="3241"/>
                </a:lnTo>
                <a:cubicBezTo>
                  <a:pt x="5055" y="3241"/>
                  <a:pt x="5073" y="3223"/>
                  <a:pt x="5073" y="3199"/>
                </a:cubicBezTo>
                <a:cubicBezTo>
                  <a:pt x="5079" y="3182"/>
                  <a:pt x="5067" y="3158"/>
                  <a:pt x="5049" y="3146"/>
                </a:cubicBezTo>
                <a:lnTo>
                  <a:pt x="3638" y="2443"/>
                </a:lnTo>
                <a:lnTo>
                  <a:pt x="4317" y="62"/>
                </a:lnTo>
                <a:cubicBezTo>
                  <a:pt x="4323" y="38"/>
                  <a:pt x="4317" y="21"/>
                  <a:pt x="4299" y="9"/>
                </a:cubicBezTo>
                <a:cubicBezTo>
                  <a:pt x="4288" y="3"/>
                  <a:pt x="4278" y="0"/>
                  <a:pt x="42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64" name="Google Shape;1464;p35"/>
          <p:cNvGrpSpPr/>
          <p:nvPr/>
        </p:nvGrpSpPr>
        <p:grpSpPr>
          <a:xfrm>
            <a:off x="4461891" y="846058"/>
            <a:ext cx="347027" cy="484046"/>
            <a:chOff x="589549" y="318019"/>
            <a:chExt cx="326460" cy="455359"/>
          </a:xfrm>
        </p:grpSpPr>
        <p:sp>
          <p:nvSpPr>
            <p:cNvPr id="1465" name="Google Shape;1465;p35"/>
            <p:cNvSpPr/>
            <p:nvPr/>
          </p:nvSpPr>
          <p:spPr>
            <a:xfrm>
              <a:off x="605645" y="541606"/>
              <a:ext cx="150151" cy="206553"/>
            </a:xfrm>
            <a:custGeom>
              <a:avLst/>
              <a:gdLst/>
              <a:ahLst/>
              <a:cxnLst/>
              <a:rect l="l" t="t" r="r" b="b"/>
              <a:pathLst>
                <a:path w="2388" h="3285" extrusionOk="0">
                  <a:moveTo>
                    <a:pt x="1447" y="0"/>
                  </a:moveTo>
                  <a:cubicBezTo>
                    <a:pt x="1441" y="0"/>
                    <a:pt x="1430" y="12"/>
                    <a:pt x="1430" y="18"/>
                  </a:cubicBezTo>
                  <a:lnTo>
                    <a:pt x="96" y="3048"/>
                  </a:lnTo>
                  <a:lnTo>
                    <a:pt x="7" y="3245"/>
                  </a:lnTo>
                  <a:cubicBezTo>
                    <a:pt x="1" y="3262"/>
                    <a:pt x="7" y="3274"/>
                    <a:pt x="19" y="3280"/>
                  </a:cubicBezTo>
                  <a:cubicBezTo>
                    <a:pt x="24" y="3283"/>
                    <a:pt x="29" y="3284"/>
                    <a:pt x="33" y="3284"/>
                  </a:cubicBezTo>
                  <a:cubicBezTo>
                    <a:pt x="40" y="3284"/>
                    <a:pt x="47" y="3281"/>
                    <a:pt x="54" y="3274"/>
                  </a:cubicBezTo>
                  <a:lnTo>
                    <a:pt x="209" y="3102"/>
                  </a:lnTo>
                  <a:lnTo>
                    <a:pt x="209" y="3096"/>
                  </a:lnTo>
                  <a:lnTo>
                    <a:pt x="2376" y="619"/>
                  </a:lnTo>
                  <a:cubicBezTo>
                    <a:pt x="2382" y="613"/>
                    <a:pt x="2388" y="607"/>
                    <a:pt x="2382" y="595"/>
                  </a:cubicBezTo>
                  <a:cubicBezTo>
                    <a:pt x="2382" y="589"/>
                    <a:pt x="2376" y="584"/>
                    <a:pt x="2370" y="578"/>
                  </a:cubicBezTo>
                  <a:cubicBezTo>
                    <a:pt x="2275" y="530"/>
                    <a:pt x="2186" y="482"/>
                    <a:pt x="2090" y="429"/>
                  </a:cubicBezTo>
                  <a:cubicBezTo>
                    <a:pt x="2031" y="393"/>
                    <a:pt x="1971" y="351"/>
                    <a:pt x="1906" y="316"/>
                  </a:cubicBezTo>
                  <a:cubicBezTo>
                    <a:pt x="1840" y="274"/>
                    <a:pt x="1781" y="232"/>
                    <a:pt x="1715" y="185"/>
                  </a:cubicBezTo>
                  <a:cubicBezTo>
                    <a:pt x="1680" y="161"/>
                    <a:pt x="1638" y="131"/>
                    <a:pt x="1596" y="101"/>
                  </a:cubicBezTo>
                  <a:cubicBezTo>
                    <a:pt x="1590" y="95"/>
                    <a:pt x="1584" y="95"/>
                    <a:pt x="1572" y="95"/>
                  </a:cubicBezTo>
                  <a:cubicBezTo>
                    <a:pt x="1566" y="101"/>
                    <a:pt x="1561" y="107"/>
                    <a:pt x="1561" y="113"/>
                  </a:cubicBezTo>
                  <a:lnTo>
                    <a:pt x="1299" y="631"/>
                  </a:lnTo>
                  <a:lnTo>
                    <a:pt x="1549" y="95"/>
                  </a:lnTo>
                  <a:cubicBezTo>
                    <a:pt x="1555" y="83"/>
                    <a:pt x="1555" y="72"/>
                    <a:pt x="1543" y="60"/>
                  </a:cubicBezTo>
                  <a:cubicBezTo>
                    <a:pt x="1525" y="48"/>
                    <a:pt x="1471" y="6"/>
                    <a:pt x="1471" y="6"/>
                  </a:cubicBezTo>
                  <a:cubicBezTo>
                    <a:pt x="1459" y="0"/>
                    <a:pt x="1453" y="0"/>
                    <a:pt x="1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35"/>
            <p:cNvSpPr/>
            <p:nvPr/>
          </p:nvSpPr>
          <p:spPr>
            <a:xfrm>
              <a:off x="786100" y="323615"/>
              <a:ext cx="124309" cy="82747"/>
            </a:xfrm>
            <a:custGeom>
              <a:avLst/>
              <a:gdLst/>
              <a:ahLst/>
              <a:cxnLst/>
              <a:rect l="l" t="t" r="r" b="b"/>
              <a:pathLst>
                <a:path w="1977" h="1316" extrusionOk="0">
                  <a:moveTo>
                    <a:pt x="193" y="0"/>
                  </a:moveTo>
                  <a:cubicBezTo>
                    <a:pt x="163" y="0"/>
                    <a:pt x="132" y="1"/>
                    <a:pt x="101" y="2"/>
                  </a:cubicBezTo>
                  <a:cubicBezTo>
                    <a:pt x="48" y="2"/>
                    <a:pt x="18" y="44"/>
                    <a:pt x="12" y="74"/>
                  </a:cubicBezTo>
                  <a:cubicBezTo>
                    <a:pt x="0" y="110"/>
                    <a:pt x="6" y="157"/>
                    <a:pt x="54" y="181"/>
                  </a:cubicBezTo>
                  <a:lnTo>
                    <a:pt x="1810" y="1300"/>
                  </a:lnTo>
                  <a:cubicBezTo>
                    <a:pt x="1828" y="1311"/>
                    <a:pt x="1845" y="1316"/>
                    <a:pt x="1861" y="1316"/>
                  </a:cubicBezTo>
                  <a:cubicBezTo>
                    <a:pt x="1887" y="1316"/>
                    <a:pt x="1910" y="1303"/>
                    <a:pt x="1929" y="1288"/>
                  </a:cubicBezTo>
                  <a:cubicBezTo>
                    <a:pt x="1953" y="1264"/>
                    <a:pt x="1977" y="1223"/>
                    <a:pt x="1947" y="1175"/>
                  </a:cubicBezTo>
                  <a:cubicBezTo>
                    <a:pt x="1875" y="1032"/>
                    <a:pt x="1768" y="866"/>
                    <a:pt x="1625" y="699"/>
                  </a:cubicBezTo>
                  <a:cubicBezTo>
                    <a:pt x="1500" y="550"/>
                    <a:pt x="1340" y="401"/>
                    <a:pt x="1155" y="282"/>
                  </a:cubicBezTo>
                  <a:cubicBezTo>
                    <a:pt x="1042" y="211"/>
                    <a:pt x="917" y="151"/>
                    <a:pt x="792" y="104"/>
                  </a:cubicBezTo>
                  <a:cubicBezTo>
                    <a:pt x="605" y="36"/>
                    <a:pt x="404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35"/>
            <p:cNvSpPr/>
            <p:nvPr/>
          </p:nvSpPr>
          <p:spPr>
            <a:xfrm>
              <a:off x="660284" y="347319"/>
              <a:ext cx="228434" cy="242896"/>
            </a:xfrm>
            <a:custGeom>
              <a:avLst/>
              <a:gdLst/>
              <a:ahLst/>
              <a:cxnLst/>
              <a:rect l="l" t="t" r="r" b="b"/>
              <a:pathLst>
                <a:path w="3633" h="3863" extrusionOk="0">
                  <a:moveTo>
                    <a:pt x="1942" y="870"/>
                  </a:moveTo>
                  <a:lnTo>
                    <a:pt x="1948" y="882"/>
                  </a:lnTo>
                  <a:cubicBezTo>
                    <a:pt x="1650" y="1507"/>
                    <a:pt x="1150" y="2019"/>
                    <a:pt x="531" y="2322"/>
                  </a:cubicBezTo>
                  <a:lnTo>
                    <a:pt x="525" y="2310"/>
                  </a:lnTo>
                  <a:cubicBezTo>
                    <a:pt x="1144" y="2007"/>
                    <a:pt x="1644" y="1495"/>
                    <a:pt x="1942" y="870"/>
                  </a:cubicBezTo>
                  <a:close/>
                  <a:moveTo>
                    <a:pt x="3180" y="1138"/>
                  </a:moveTo>
                  <a:lnTo>
                    <a:pt x="3180" y="1149"/>
                  </a:lnTo>
                  <a:cubicBezTo>
                    <a:pt x="2722" y="1679"/>
                    <a:pt x="2418" y="2352"/>
                    <a:pt x="2323" y="3042"/>
                  </a:cubicBezTo>
                  <a:cubicBezTo>
                    <a:pt x="2406" y="2346"/>
                    <a:pt x="2710" y="1673"/>
                    <a:pt x="3168" y="1138"/>
                  </a:cubicBezTo>
                  <a:close/>
                  <a:moveTo>
                    <a:pt x="2192" y="0"/>
                  </a:moveTo>
                  <a:cubicBezTo>
                    <a:pt x="2186" y="0"/>
                    <a:pt x="2180" y="6"/>
                    <a:pt x="2180" y="12"/>
                  </a:cubicBezTo>
                  <a:cubicBezTo>
                    <a:pt x="2025" y="340"/>
                    <a:pt x="1203" y="1959"/>
                    <a:pt x="19" y="2221"/>
                  </a:cubicBezTo>
                  <a:cubicBezTo>
                    <a:pt x="13" y="2221"/>
                    <a:pt x="7" y="2227"/>
                    <a:pt x="1" y="2233"/>
                  </a:cubicBezTo>
                  <a:cubicBezTo>
                    <a:pt x="1" y="2239"/>
                    <a:pt x="1" y="2245"/>
                    <a:pt x="1" y="2251"/>
                  </a:cubicBezTo>
                  <a:cubicBezTo>
                    <a:pt x="25" y="2346"/>
                    <a:pt x="108" y="2548"/>
                    <a:pt x="412" y="2828"/>
                  </a:cubicBezTo>
                  <a:cubicBezTo>
                    <a:pt x="495" y="2906"/>
                    <a:pt x="596" y="2995"/>
                    <a:pt x="715" y="3084"/>
                  </a:cubicBezTo>
                  <a:lnTo>
                    <a:pt x="721" y="3084"/>
                  </a:lnTo>
                  <a:cubicBezTo>
                    <a:pt x="822" y="3168"/>
                    <a:pt x="942" y="3245"/>
                    <a:pt x="1078" y="3334"/>
                  </a:cubicBezTo>
                  <a:cubicBezTo>
                    <a:pt x="1209" y="3418"/>
                    <a:pt x="1328" y="3489"/>
                    <a:pt x="1442" y="3543"/>
                  </a:cubicBezTo>
                  <a:lnTo>
                    <a:pt x="1459" y="3554"/>
                  </a:lnTo>
                  <a:cubicBezTo>
                    <a:pt x="1934" y="3810"/>
                    <a:pt x="2233" y="3863"/>
                    <a:pt x="2401" y="3863"/>
                  </a:cubicBezTo>
                  <a:cubicBezTo>
                    <a:pt x="2452" y="3863"/>
                    <a:pt x="2491" y="3858"/>
                    <a:pt x="2519" y="3852"/>
                  </a:cubicBezTo>
                  <a:cubicBezTo>
                    <a:pt x="2525" y="3852"/>
                    <a:pt x="2531" y="3846"/>
                    <a:pt x="2537" y="3840"/>
                  </a:cubicBezTo>
                  <a:cubicBezTo>
                    <a:pt x="2537" y="3834"/>
                    <a:pt x="2537" y="3828"/>
                    <a:pt x="2537" y="3822"/>
                  </a:cubicBezTo>
                  <a:cubicBezTo>
                    <a:pt x="2275" y="2638"/>
                    <a:pt x="3394" y="1209"/>
                    <a:pt x="3626" y="935"/>
                  </a:cubicBezTo>
                  <a:cubicBezTo>
                    <a:pt x="3626" y="929"/>
                    <a:pt x="3632" y="923"/>
                    <a:pt x="3632" y="911"/>
                  </a:cubicBezTo>
                  <a:cubicBezTo>
                    <a:pt x="3626" y="905"/>
                    <a:pt x="3626" y="899"/>
                    <a:pt x="3614" y="893"/>
                  </a:cubicBezTo>
                  <a:lnTo>
                    <a:pt x="2216" y="6"/>
                  </a:lnTo>
                  <a:cubicBezTo>
                    <a:pt x="2210" y="0"/>
                    <a:pt x="2198" y="0"/>
                    <a:pt x="21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35"/>
            <p:cNvSpPr/>
            <p:nvPr/>
          </p:nvSpPr>
          <p:spPr>
            <a:xfrm>
              <a:off x="589549" y="318019"/>
              <a:ext cx="326460" cy="455359"/>
            </a:xfrm>
            <a:custGeom>
              <a:avLst/>
              <a:gdLst/>
              <a:ahLst/>
              <a:cxnLst/>
              <a:rect l="l" t="t" r="r" b="b"/>
              <a:pathLst>
                <a:path w="5192" h="7242" extrusionOk="0">
                  <a:moveTo>
                    <a:pt x="3304" y="102"/>
                  </a:moveTo>
                  <a:cubicBezTo>
                    <a:pt x="4289" y="102"/>
                    <a:pt x="4828" y="828"/>
                    <a:pt x="5067" y="1264"/>
                  </a:cubicBezTo>
                  <a:cubicBezTo>
                    <a:pt x="5091" y="1312"/>
                    <a:pt x="5073" y="1348"/>
                    <a:pt x="5049" y="1371"/>
                  </a:cubicBezTo>
                  <a:cubicBezTo>
                    <a:pt x="5034" y="1386"/>
                    <a:pt x="5013" y="1396"/>
                    <a:pt x="4989" y="1396"/>
                  </a:cubicBezTo>
                  <a:cubicBezTo>
                    <a:pt x="4974" y="1396"/>
                    <a:pt x="4958" y="1392"/>
                    <a:pt x="4942" y="1383"/>
                  </a:cubicBezTo>
                  <a:lnTo>
                    <a:pt x="3186" y="264"/>
                  </a:lnTo>
                  <a:cubicBezTo>
                    <a:pt x="3144" y="240"/>
                    <a:pt x="3138" y="199"/>
                    <a:pt x="3150" y="169"/>
                  </a:cubicBezTo>
                  <a:cubicBezTo>
                    <a:pt x="3156" y="133"/>
                    <a:pt x="3180" y="103"/>
                    <a:pt x="3233" y="103"/>
                  </a:cubicBezTo>
                  <a:cubicBezTo>
                    <a:pt x="3257" y="102"/>
                    <a:pt x="3281" y="102"/>
                    <a:pt x="3304" y="102"/>
                  </a:cubicBezTo>
                  <a:close/>
                  <a:moveTo>
                    <a:pt x="3317" y="466"/>
                  </a:moveTo>
                  <a:lnTo>
                    <a:pt x="4757" y="1383"/>
                  </a:lnTo>
                  <a:cubicBezTo>
                    <a:pt x="4650" y="1502"/>
                    <a:pt x="4358" y="1871"/>
                    <a:pt x="4103" y="2342"/>
                  </a:cubicBezTo>
                  <a:cubicBezTo>
                    <a:pt x="3811" y="2866"/>
                    <a:pt x="3501" y="3628"/>
                    <a:pt x="3656" y="4306"/>
                  </a:cubicBezTo>
                  <a:cubicBezTo>
                    <a:pt x="3630" y="4313"/>
                    <a:pt x="3588" y="4320"/>
                    <a:pt x="3527" y="4320"/>
                  </a:cubicBezTo>
                  <a:cubicBezTo>
                    <a:pt x="3324" y="4320"/>
                    <a:pt x="2912" y="4239"/>
                    <a:pt x="2209" y="3794"/>
                  </a:cubicBezTo>
                  <a:cubicBezTo>
                    <a:pt x="1299" y="3211"/>
                    <a:pt x="1156" y="2818"/>
                    <a:pt x="1132" y="2699"/>
                  </a:cubicBezTo>
                  <a:cubicBezTo>
                    <a:pt x="1817" y="2556"/>
                    <a:pt x="2376" y="1955"/>
                    <a:pt x="2727" y="1467"/>
                  </a:cubicBezTo>
                  <a:cubicBezTo>
                    <a:pt x="3043" y="1032"/>
                    <a:pt x="3251" y="609"/>
                    <a:pt x="3317" y="466"/>
                  </a:cubicBezTo>
                  <a:close/>
                  <a:moveTo>
                    <a:pt x="1703" y="3556"/>
                  </a:moveTo>
                  <a:cubicBezTo>
                    <a:pt x="1733" y="3580"/>
                    <a:pt x="1763" y="3604"/>
                    <a:pt x="1799" y="3628"/>
                  </a:cubicBezTo>
                  <a:lnTo>
                    <a:pt x="1537" y="4175"/>
                  </a:lnTo>
                  <a:cubicBezTo>
                    <a:pt x="1531" y="4193"/>
                    <a:pt x="1537" y="4205"/>
                    <a:pt x="1549" y="4211"/>
                  </a:cubicBezTo>
                  <a:lnTo>
                    <a:pt x="1561" y="4211"/>
                  </a:lnTo>
                  <a:cubicBezTo>
                    <a:pt x="1566" y="4211"/>
                    <a:pt x="1578" y="4211"/>
                    <a:pt x="1578" y="4199"/>
                  </a:cubicBezTo>
                  <a:lnTo>
                    <a:pt x="1840" y="3657"/>
                  </a:lnTo>
                  <a:cubicBezTo>
                    <a:pt x="1936" y="3729"/>
                    <a:pt x="2037" y="3800"/>
                    <a:pt x="2156" y="3878"/>
                  </a:cubicBezTo>
                  <a:cubicBezTo>
                    <a:pt x="2334" y="3991"/>
                    <a:pt x="2495" y="4080"/>
                    <a:pt x="2638" y="4151"/>
                  </a:cubicBezTo>
                  <a:lnTo>
                    <a:pt x="227" y="6914"/>
                  </a:lnTo>
                  <a:lnTo>
                    <a:pt x="227" y="6914"/>
                  </a:lnTo>
                  <a:lnTo>
                    <a:pt x="1703" y="3556"/>
                  </a:lnTo>
                  <a:close/>
                  <a:moveTo>
                    <a:pt x="3299" y="1"/>
                  </a:moveTo>
                  <a:cubicBezTo>
                    <a:pt x="3276" y="1"/>
                    <a:pt x="3252" y="1"/>
                    <a:pt x="3227" y="2"/>
                  </a:cubicBezTo>
                  <a:cubicBezTo>
                    <a:pt x="3144" y="2"/>
                    <a:pt x="3073" y="62"/>
                    <a:pt x="3049" y="139"/>
                  </a:cubicBezTo>
                  <a:cubicBezTo>
                    <a:pt x="3031" y="222"/>
                    <a:pt x="3061" y="300"/>
                    <a:pt x="3132" y="347"/>
                  </a:cubicBezTo>
                  <a:lnTo>
                    <a:pt x="3233" y="413"/>
                  </a:lnTo>
                  <a:cubicBezTo>
                    <a:pt x="3102" y="687"/>
                    <a:pt x="2257" y="2395"/>
                    <a:pt x="1066" y="2610"/>
                  </a:cubicBezTo>
                  <a:cubicBezTo>
                    <a:pt x="1049" y="2616"/>
                    <a:pt x="1031" y="2633"/>
                    <a:pt x="1031" y="2657"/>
                  </a:cubicBezTo>
                  <a:cubicBezTo>
                    <a:pt x="1025" y="2669"/>
                    <a:pt x="1007" y="2979"/>
                    <a:pt x="1620" y="3491"/>
                  </a:cubicBezTo>
                  <a:lnTo>
                    <a:pt x="1" y="7170"/>
                  </a:lnTo>
                  <a:cubicBezTo>
                    <a:pt x="1" y="7176"/>
                    <a:pt x="1" y="7182"/>
                    <a:pt x="1" y="7182"/>
                  </a:cubicBezTo>
                  <a:cubicBezTo>
                    <a:pt x="1" y="7188"/>
                    <a:pt x="1" y="7188"/>
                    <a:pt x="1" y="7193"/>
                  </a:cubicBezTo>
                  <a:cubicBezTo>
                    <a:pt x="1" y="7193"/>
                    <a:pt x="1" y="7199"/>
                    <a:pt x="1" y="7199"/>
                  </a:cubicBezTo>
                  <a:cubicBezTo>
                    <a:pt x="1" y="7205"/>
                    <a:pt x="1" y="7205"/>
                    <a:pt x="1" y="7211"/>
                  </a:cubicBezTo>
                  <a:cubicBezTo>
                    <a:pt x="7" y="7211"/>
                    <a:pt x="7" y="7217"/>
                    <a:pt x="7" y="7217"/>
                  </a:cubicBezTo>
                  <a:cubicBezTo>
                    <a:pt x="13" y="7217"/>
                    <a:pt x="13" y="7223"/>
                    <a:pt x="13" y="7223"/>
                  </a:cubicBezTo>
                  <a:cubicBezTo>
                    <a:pt x="13" y="7223"/>
                    <a:pt x="13" y="7229"/>
                    <a:pt x="19" y="7229"/>
                  </a:cubicBezTo>
                  <a:cubicBezTo>
                    <a:pt x="19" y="7229"/>
                    <a:pt x="25" y="7229"/>
                    <a:pt x="25" y="7235"/>
                  </a:cubicBezTo>
                  <a:lnTo>
                    <a:pt x="31" y="7235"/>
                  </a:lnTo>
                  <a:cubicBezTo>
                    <a:pt x="37" y="7235"/>
                    <a:pt x="42" y="7241"/>
                    <a:pt x="48" y="7241"/>
                  </a:cubicBezTo>
                  <a:cubicBezTo>
                    <a:pt x="54" y="7241"/>
                    <a:pt x="66" y="7235"/>
                    <a:pt x="72" y="7235"/>
                  </a:cubicBezTo>
                  <a:cubicBezTo>
                    <a:pt x="72" y="7229"/>
                    <a:pt x="78" y="7229"/>
                    <a:pt x="78" y="7229"/>
                  </a:cubicBezTo>
                  <a:cubicBezTo>
                    <a:pt x="78" y="7229"/>
                    <a:pt x="84" y="7223"/>
                    <a:pt x="84" y="7223"/>
                  </a:cubicBezTo>
                  <a:lnTo>
                    <a:pt x="2733" y="4199"/>
                  </a:lnTo>
                  <a:cubicBezTo>
                    <a:pt x="3114" y="4378"/>
                    <a:pt x="3370" y="4419"/>
                    <a:pt x="3531" y="4419"/>
                  </a:cubicBezTo>
                  <a:cubicBezTo>
                    <a:pt x="3674" y="4419"/>
                    <a:pt x="3733" y="4384"/>
                    <a:pt x="3745" y="4384"/>
                  </a:cubicBezTo>
                  <a:cubicBezTo>
                    <a:pt x="3763" y="4372"/>
                    <a:pt x="3769" y="4348"/>
                    <a:pt x="3763" y="4324"/>
                  </a:cubicBezTo>
                  <a:cubicBezTo>
                    <a:pt x="3454" y="3157"/>
                    <a:pt x="4644" y="1669"/>
                    <a:pt x="4841" y="1437"/>
                  </a:cubicBezTo>
                  <a:lnTo>
                    <a:pt x="4888" y="1467"/>
                  </a:lnTo>
                  <a:cubicBezTo>
                    <a:pt x="4918" y="1484"/>
                    <a:pt x="4954" y="1496"/>
                    <a:pt x="4990" y="1496"/>
                  </a:cubicBezTo>
                  <a:cubicBezTo>
                    <a:pt x="5037" y="1496"/>
                    <a:pt x="5079" y="1478"/>
                    <a:pt x="5115" y="1443"/>
                  </a:cubicBezTo>
                  <a:cubicBezTo>
                    <a:pt x="5180" y="1383"/>
                    <a:pt x="5192" y="1294"/>
                    <a:pt x="5156" y="1217"/>
                  </a:cubicBezTo>
                  <a:cubicBezTo>
                    <a:pt x="4906" y="757"/>
                    <a:pt x="4343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35"/>
            <p:cNvSpPr/>
            <p:nvPr/>
          </p:nvSpPr>
          <p:spPr>
            <a:xfrm>
              <a:off x="691785" y="401078"/>
              <a:ext cx="92116" cy="93436"/>
            </a:xfrm>
            <a:custGeom>
              <a:avLst/>
              <a:gdLst/>
              <a:ahLst/>
              <a:cxnLst/>
              <a:rect l="l" t="t" r="r" b="b"/>
              <a:pathLst>
                <a:path w="1465" h="1486" extrusionOk="0">
                  <a:moveTo>
                    <a:pt x="1437" y="0"/>
                  </a:moveTo>
                  <a:cubicBezTo>
                    <a:pt x="1429" y="0"/>
                    <a:pt x="1421" y="6"/>
                    <a:pt x="1417" y="15"/>
                  </a:cubicBezTo>
                  <a:cubicBezTo>
                    <a:pt x="1125" y="634"/>
                    <a:pt x="631" y="1140"/>
                    <a:pt x="18" y="1443"/>
                  </a:cubicBezTo>
                  <a:cubicBezTo>
                    <a:pt x="6" y="1449"/>
                    <a:pt x="0" y="1461"/>
                    <a:pt x="6" y="1473"/>
                  </a:cubicBezTo>
                  <a:cubicBezTo>
                    <a:pt x="12" y="1485"/>
                    <a:pt x="18" y="1485"/>
                    <a:pt x="30" y="1485"/>
                  </a:cubicBezTo>
                  <a:lnTo>
                    <a:pt x="36" y="1485"/>
                  </a:lnTo>
                  <a:cubicBezTo>
                    <a:pt x="661" y="1175"/>
                    <a:pt x="1167" y="664"/>
                    <a:pt x="1459" y="32"/>
                  </a:cubicBezTo>
                  <a:cubicBezTo>
                    <a:pt x="1464" y="21"/>
                    <a:pt x="1459" y="9"/>
                    <a:pt x="1447" y="3"/>
                  </a:cubicBezTo>
                  <a:cubicBezTo>
                    <a:pt x="1443" y="1"/>
                    <a:pt x="1440" y="0"/>
                    <a:pt x="1437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35"/>
            <p:cNvSpPr/>
            <p:nvPr/>
          </p:nvSpPr>
          <p:spPr>
            <a:xfrm>
              <a:off x="804774" y="417803"/>
              <a:ext cx="56967" cy="122737"/>
            </a:xfrm>
            <a:custGeom>
              <a:avLst/>
              <a:gdLst/>
              <a:ahLst/>
              <a:cxnLst/>
              <a:rect l="l" t="t" r="r" b="b"/>
              <a:pathLst>
                <a:path w="906" h="1952" extrusionOk="0">
                  <a:moveTo>
                    <a:pt x="877" y="1"/>
                  </a:moveTo>
                  <a:cubicBezTo>
                    <a:pt x="869" y="1"/>
                    <a:pt x="862" y="4"/>
                    <a:pt x="858" y="11"/>
                  </a:cubicBezTo>
                  <a:cubicBezTo>
                    <a:pt x="394" y="540"/>
                    <a:pt x="90" y="1219"/>
                    <a:pt x="7" y="1921"/>
                  </a:cubicBezTo>
                  <a:cubicBezTo>
                    <a:pt x="1" y="1933"/>
                    <a:pt x="13" y="1945"/>
                    <a:pt x="25" y="1951"/>
                  </a:cubicBezTo>
                  <a:lnTo>
                    <a:pt x="31" y="1951"/>
                  </a:lnTo>
                  <a:cubicBezTo>
                    <a:pt x="43" y="1951"/>
                    <a:pt x="54" y="1939"/>
                    <a:pt x="54" y="1927"/>
                  </a:cubicBezTo>
                  <a:cubicBezTo>
                    <a:pt x="138" y="1237"/>
                    <a:pt x="435" y="564"/>
                    <a:pt x="894" y="40"/>
                  </a:cubicBezTo>
                  <a:cubicBezTo>
                    <a:pt x="906" y="28"/>
                    <a:pt x="900" y="17"/>
                    <a:pt x="894" y="5"/>
                  </a:cubicBezTo>
                  <a:cubicBezTo>
                    <a:pt x="889" y="2"/>
                    <a:pt x="883" y="1"/>
                    <a:pt x="87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1" name="Google Shape;1471;p35"/>
          <p:cNvGrpSpPr/>
          <p:nvPr/>
        </p:nvGrpSpPr>
        <p:grpSpPr>
          <a:xfrm>
            <a:off x="2107642" y="133878"/>
            <a:ext cx="947648" cy="635965"/>
            <a:chOff x="3843814" y="735109"/>
            <a:chExt cx="539049" cy="361734"/>
          </a:xfrm>
        </p:grpSpPr>
        <p:sp>
          <p:nvSpPr>
            <p:cNvPr id="1472" name="Google Shape;1472;p35"/>
            <p:cNvSpPr/>
            <p:nvPr/>
          </p:nvSpPr>
          <p:spPr>
            <a:xfrm>
              <a:off x="3899963" y="985481"/>
              <a:ext cx="215293" cy="106326"/>
            </a:xfrm>
            <a:custGeom>
              <a:avLst/>
              <a:gdLst/>
              <a:ahLst/>
              <a:cxnLst/>
              <a:rect l="l" t="t" r="r" b="b"/>
              <a:pathLst>
                <a:path w="3424" h="1691" extrusionOk="0">
                  <a:moveTo>
                    <a:pt x="3011" y="0"/>
                  </a:moveTo>
                  <a:cubicBezTo>
                    <a:pt x="3008" y="0"/>
                    <a:pt x="3004" y="1"/>
                    <a:pt x="3001" y="3"/>
                  </a:cubicBezTo>
                  <a:lnTo>
                    <a:pt x="203" y="1170"/>
                  </a:lnTo>
                  <a:cubicBezTo>
                    <a:pt x="149" y="1194"/>
                    <a:pt x="90" y="1205"/>
                    <a:pt x="24" y="1205"/>
                  </a:cubicBezTo>
                  <a:cubicBezTo>
                    <a:pt x="24" y="1205"/>
                    <a:pt x="18" y="1205"/>
                    <a:pt x="18" y="1211"/>
                  </a:cubicBezTo>
                  <a:cubicBezTo>
                    <a:pt x="12" y="1211"/>
                    <a:pt x="6" y="1217"/>
                    <a:pt x="0" y="1223"/>
                  </a:cubicBezTo>
                  <a:cubicBezTo>
                    <a:pt x="0" y="1229"/>
                    <a:pt x="0" y="1241"/>
                    <a:pt x="6" y="1247"/>
                  </a:cubicBezTo>
                  <a:lnTo>
                    <a:pt x="363" y="1569"/>
                  </a:lnTo>
                  <a:cubicBezTo>
                    <a:pt x="443" y="1648"/>
                    <a:pt x="549" y="1690"/>
                    <a:pt x="655" y="1690"/>
                  </a:cubicBezTo>
                  <a:cubicBezTo>
                    <a:pt x="707" y="1690"/>
                    <a:pt x="760" y="1680"/>
                    <a:pt x="810" y="1658"/>
                  </a:cubicBezTo>
                  <a:lnTo>
                    <a:pt x="3411" y="568"/>
                  </a:lnTo>
                  <a:cubicBezTo>
                    <a:pt x="3417" y="568"/>
                    <a:pt x="3423" y="563"/>
                    <a:pt x="3423" y="557"/>
                  </a:cubicBezTo>
                  <a:cubicBezTo>
                    <a:pt x="3423" y="545"/>
                    <a:pt x="3423" y="539"/>
                    <a:pt x="3417" y="533"/>
                  </a:cubicBezTo>
                  <a:lnTo>
                    <a:pt x="3030" y="9"/>
                  </a:lnTo>
                  <a:cubicBezTo>
                    <a:pt x="3026" y="5"/>
                    <a:pt x="3019" y="0"/>
                    <a:pt x="3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35"/>
            <p:cNvSpPr/>
            <p:nvPr/>
          </p:nvSpPr>
          <p:spPr>
            <a:xfrm>
              <a:off x="3849410" y="818168"/>
              <a:ext cx="237740" cy="238746"/>
            </a:xfrm>
            <a:custGeom>
              <a:avLst/>
              <a:gdLst/>
              <a:ahLst/>
              <a:cxnLst/>
              <a:rect l="l" t="t" r="r" b="b"/>
              <a:pathLst>
                <a:path w="3781" h="3797" extrusionOk="0">
                  <a:moveTo>
                    <a:pt x="2334" y="1045"/>
                  </a:moveTo>
                  <a:cubicBezTo>
                    <a:pt x="2388" y="1271"/>
                    <a:pt x="2471" y="1491"/>
                    <a:pt x="2561" y="1705"/>
                  </a:cubicBezTo>
                  <a:cubicBezTo>
                    <a:pt x="2459" y="1497"/>
                    <a:pt x="2376" y="1277"/>
                    <a:pt x="2322" y="1051"/>
                  </a:cubicBezTo>
                  <a:cubicBezTo>
                    <a:pt x="2322" y="1051"/>
                    <a:pt x="2322" y="1045"/>
                    <a:pt x="2322" y="1045"/>
                  </a:cubicBezTo>
                  <a:close/>
                  <a:moveTo>
                    <a:pt x="1864" y="1515"/>
                  </a:moveTo>
                  <a:lnTo>
                    <a:pt x="1882" y="1539"/>
                  </a:lnTo>
                  <a:lnTo>
                    <a:pt x="2037" y="1878"/>
                  </a:lnTo>
                  <a:lnTo>
                    <a:pt x="2025" y="1884"/>
                  </a:lnTo>
                  <a:lnTo>
                    <a:pt x="1870" y="1545"/>
                  </a:lnTo>
                  <a:cubicBezTo>
                    <a:pt x="1870" y="1539"/>
                    <a:pt x="1870" y="1539"/>
                    <a:pt x="1876" y="1539"/>
                  </a:cubicBezTo>
                  <a:lnTo>
                    <a:pt x="1864" y="1515"/>
                  </a:lnTo>
                  <a:close/>
                  <a:moveTo>
                    <a:pt x="2549" y="449"/>
                  </a:moveTo>
                  <a:lnTo>
                    <a:pt x="2561" y="473"/>
                  </a:lnTo>
                  <a:lnTo>
                    <a:pt x="3192" y="2021"/>
                  </a:lnTo>
                  <a:lnTo>
                    <a:pt x="3180" y="2027"/>
                  </a:lnTo>
                  <a:lnTo>
                    <a:pt x="2549" y="479"/>
                  </a:lnTo>
                  <a:cubicBezTo>
                    <a:pt x="2549" y="473"/>
                    <a:pt x="2555" y="467"/>
                    <a:pt x="2555" y="467"/>
                  </a:cubicBezTo>
                  <a:lnTo>
                    <a:pt x="2549" y="449"/>
                  </a:lnTo>
                  <a:close/>
                  <a:moveTo>
                    <a:pt x="1459" y="2372"/>
                  </a:moveTo>
                  <a:lnTo>
                    <a:pt x="1471" y="2378"/>
                  </a:lnTo>
                  <a:lnTo>
                    <a:pt x="1554" y="2545"/>
                  </a:lnTo>
                  <a:lnTo>
                    <a:pt x="1543" y="2551"/>
                  </a:lnTo>
                  <a:lnTo>
                    <a:pt x="1459" y="2372"/>
                  </a:lnTo>
                  <a:close/>
                  <a:moveTo>
                    <a:pt x="2689" y="1"/>
                  </a:moveTo>
                  <a:cubicBezTo>
                    <a:pt x="2686" y="1"/>
                    <a:pt x="2683" y="1"/>
                    <a:pt x="2680" y="3"/>
                  </a:cubicBezTo>
                  <a:lnTo>
                    <a:pt x="280" y="1009"/>
                  </a:lnTo>
                  <a:cubicBezTo>
                    <a:pt x="102" y="1080"/>
                    <a:pt x="1" y="1271"/>
                    <a:pt x="36" y="1461"/>
                  </a:cubicBezTo>
                  <a:lnTo>
                    <a:pt x="411" y="3462"/>
                  </a:lnTo>
                  <a:cubicBezTo>
                    <a:pt x="435" y="3587"/>
                    <a:pt x="513" y="3688"/>
                    <a:pt x="626" y="3747"/>
                  </a:cubicBezTo>
                  <a:cubicBezTo>
                    <a:pt x="685" y="3780"/>
                    <a:pt x="752" y="3797"/>
                    <a:pt x="819" y="3797"/>
                  </a:cubicBezTo>
                  <a:cubicBezTo>
                    <a:pt x="873" y="3797"/>
                    <a:pt x="927" y="3786"/>
                    <a:pt x="977" y="3765"/>
                  </a:cubicBezTo>
                  <a:lnTo>
                    <a:pt x="3763" y="2598"/>
                  </a:lnTo>
                  <a:cubicBezTo>
                    <a:pt x="3775" y="2598"/>
                    <a:pt x="3781" y="2581"/>
                    <a:pt x="3781" y="2569"/>
                  </a:cubicBezTo>
                  <a:lnTo>
                    <a:pt x="2709" y="15"/>
                  </a:lnTo>
                  <a:cubicBezTo>
                    <a:pt x="2705" y="6"/>
                    <a:pt x="2697" y="1"/>
                    <a:pt x="26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35"/>
            <p:cNvSpPr/>
            <p:nvPr/>
          </p:nvSpPr>
          <p:spPr>
            <a:xfrm>
              <a:off x="4094942" y="861741"/>
              <a:ext cx="282697" cy="156691"/>
            </a:xfrm>
            <a:custGeom>
              <a:avLst/>
              <a:gdLst/>
              <a:ahLst/>
              <a:cxnLst/>
              <a:rect l="l" t="t" r="r" b="b"/>
              <a:pathLst>
                <a:path w="4496" h="2492" extrusionOk="0">
                  <a:moveTo>
                    <a:pt x="4418" y="0"/>
                  </a:moveTo>
                  <a:cubicBezTo>
                    <a:pt x="4412" y="0"/>
                    <a:pt x="4406" y="0"/>
                    <a:pt x="4400" y="6"/>
                  </a:cubicBezTo>
                  <a:cubicBezTo>
                    <a:pt x="4400" y="6"/>
                    <a:pt x="4394" y="6"/>
                    <a:pt x="4388" y="12"/>
                  </a:cubicBezTo>
                  <a:cubicBezTo>
                    <a:pt x="4341" y="84"/>
                    <a:pt x="4269" y="143"/>
                    <a:pt x="4186" y="179"/>
                  </a:cubicBezTo>
                  <a:lnTo>
                    <a:pt x="13" y="1923"/>
                  </a:lnTo>
                  <a:cubicBezTo>
                    <a:pt x="7" y="1923"/>
                    <a:pt x="1" y="1929"/>
                    <a:pt x="1" y="1935"/>
                  </a:cubicBezTo>
                  <a:cubicBezTo>
                    <a:pt x="1" y="1947"/>
                    <a:pt x="1" y="1953"/>
                    <a:pt x="7" y="1959"/>
                  </a:cubicBezTo>
                  <a:lnTo>
                    <a:pt x="394" y="2483"/>
                  </a:lnTo>
                  <a:cubicBezTo>
                    <a:pt x="398" y="2487"/>
                    <a:pt x="405" y="2491"/>
                    <a:pt x="413" y="2491"/>
                  </a:cubicBezTo>
                  <a:cubicBezTo>
                    <a:pt x="417" y="2491"/>
                    <a:pt x="420" y="2491"/>
                    <a:pt x="424" y="2489"/>
                  </a:cubicBezTo>
                  <a:lnTo>
                    <a:pt x="4240" y="893"/>
                  </a:lnTo>
                  <a:cubicBezTo>
                    <a:pt x="4382" y="834"/>
                    <a:pt x="4478" y="703"/>
                    <a:pt x="4496" y="548"/>
                  </a:cubicBezTo>
                  <a:lnTo>
                    <a:pt x="4436" y="24"/>
                  </a:lnTo>
                  <a:cubicBezTo>
                    <a:pt x="4436" y="12"/>
                    <a:pt x="4424" y="6"/>
                    <a:pt x="44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35"/>
            <p:cNvSpPr/>
            <p:nvPr/>
          </p:nvSpPr>
          <p:spPr>
            <a:xfrm>
              <a:off x="4023829" y="740579"/>
              <a:ext cx="348216" cy="238369"/>
            </a:xfrm>
            <a:custGeom>
              <a:avLst/>
              <a:gdLst/>
              <a:ahLst/>
              <a:cxnLst/>
              <a:rect l="l" t="t" r="r" b="b"/>
              <a:pathLst>
                <a:path w="5538" h="3791" extrusionOk="0">
                  <a:moveTo>
                    <a:pt x="3073" y="374"/>
                  </a:moveTo>
                  <a:lnTo>
                    <a:pt x="4073" y="1023"/>
                  </a:lnTo>
                  <a:lnTo>
                    <a:pt x="3067" y="380"/>
                  </a:lnTo>
                  <a:lnTo>
                    <a:pt x="3073" y="374"/>
                  </a:lnTo>
                  <a:close/>
                  <a:moveTo>
                    <a:pt x="3388" y="1082"/>
                  </a:moveTo>
                  <a:lnTo>
                    <a:pt x="3698" y="1296"/>
                  </a:lnTo>
                  <a:lnTo>
                    <a:pt x="3376" y="1082"/>
                  </a:lnTo>
                  <a:close/>
                  <a:moveTo>
                    <a:pt x="1519" y="2386"/>
                  </a:moveTo>
                  <a:lnTo>
                    <a:pt x="1537" y="2410"/>
                  </a:lnTo>
                  <a:lnTo>
                    <a:pt x="1703" y="2844"/>
                  </a:lnTo>
                  <a:lnTo>
                    <a:pt x="1727" y="2838"/>
                  </a:lnTo>
                  <a:lnTo>
                    <a:pt x="1703" y="2850"/>
                  </a:lnTo>
                  <a:lnTo>
                    <a:pt x="1703" y="2844"/>
                  </a:lnTo>
                  <a:lnTo>
                    <a:pt x="1692" y="2850"/>
                  </a:lnTo>
                  <a:lnTo>
                    <a:pt x="1525" y="2416"/>
                  </a:lnTo>
                  <a:cubicBezTo>
                    <a:pt x="1519" y="2410"/>
                    <a:pt x="1525" y="2410"/>
                    <a:pt x="1531" y="2404"/>
                  </a:cubicBezTo>
                  <a:lnTo>
                    <a:pt x="1519" y="2386"/>
                  </a:lnTo>
                  <a:close/>
                  <a:moveTo>
                    <a:pt x="769" y="1874"/>
                  </a:moveTo>
                  <a:lnTo>
                    <a:pt x="1340" y="3261"/>
                  </a:lnTo>
                  <a:lnTo>
                    <a:pt x="1328" y="3261"/>
                  </a:lnTo>
                  <a:lnTo>
                    <a:pt x="757" y="1880"/>
                  </a:lnTo>
                  <a:cubicBezTo>
                    <a:pt x="757" y="1880"/>
                    <a:pt x="757" y="1874"/>
                    <a:pt x="763" y="1874"/>
                  </a:cubicBezTo>
                  <a:close/>
                  <a:moveTo>
                    <a:pt x="2949" y="0"/>
                  </a:moveTo>
                  <a:cubicBezTo>
                    <a:pt x="2894" y="0"/>
                    <a:pt x="2839" y="11"/>
                    <a:pt x="2787" y="34"/>
                  </a:cubicBezTo>
                  <a:lnTo>
                    <a:pt x="19" y="1189"/>
                  </a:lnTo>
                  <a:cubicBezTo>
                    <a:pt x="7" y="1195"/>
                    <a:pt x="1" y="1213"/>
                    <a:pt x="1" y="1225"/>
                  </a:cubicBezTo>
                  <a:lnTo>
                    <a:pt x="1072" y="3773"/>
                  </a:lnTo>
                  <a:cubicBezTo>
                    <a:pt x="1078" y="3785"/>
                    <a:pt x="1090" y="3791"/>
                    <a:pt x="1102" y="3791"/>
                  </a:cubicBezTo>
                  <a:lnTo>
                    <a:pt x="5287" y="2041"/>
                  </a:lnTo>
                  <a:cubicBezTo>
                    <a:pt x="5430" y="1981"/>
                    <a:pt x="5525" y="1850"/>
                    <a:pt x="5537" y="1689"/>
                  </a:cubicBezTo>
                  <a:lnTo>
                    <a:pt x="5519" y="1523"/>
                  </a:lnTo>
                  <a:cubicBezTo>
                    <a:pt x="5490" y="1427"/>
                    <a:pt x="5424" y="1350"/>
                    <a:pt x="5335" y="1302"/>
                  </a:cubicBezTo>
                  <a:lnTo>
                    <a:pt x="3156" y="52"/>
                  </a:lnTo>
                  <a:cubicBezTo>
                    <a:pt x="3092" y="19"/>
                    <a:pt x="3021" y="0"/>
                    <a:pt x="29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35"/>
            <p:cNvSpPr/>
            <p:nvPr/>
          </p:nvSpPr>
          <p:spPr>
            <a:xfrm>
              <a:off x="3843814" y="735109"/>
              <a:ext cx="539049" cy="361734"/>
            </a:xfrm>
            <a:custGeom>
              <a:avLst/>
              <a:gdLst/>
              <a:ahLst/>
              <a:cxnLst/>
              <a:rect l="l" t="t" r="r" b="b"/>
              <a:pathLst>
                <a:path w="8573" h="5753" extrusionOk="0">
                  <a:moveTo>
                    <a:pt x="5811" y="104"/>
                  </a:moveTo>
                  <a:cubicBezTo>
                    <a:pt x="5882" y="104"/>
                    <a:pt x="5948" y="121"/>
                    <a:pt x="6007" y="151"/>
                  </a:cubicBezTo>
                  <a:lnTo>
                    <a:pt x="8186" y="1401"/>
                  </a:lnTo>
                  <a:cubicBezTo>
                    <a:pt x="8275" y="1449"/>
                    <a:pt x="8341" y="1526"/>
                    <a:pt x="8370" y="1616"/>
                  </a:cubicBezTo>
                  <a:lnTo>
                    <a:pt x="8388" y="1782"/>
                  </a:lnTo>
                  <a:cubicBezTo>
                    <a:pt x="8370" y="1931"/>
                    <a:pt x="8281" y="2056"/>
                    <a:pt x="8144" y="2110"/>
                  </a:cubicBezTo>
                  <a:lnTo>
                    <a:pt x="3947" y="3866"/>
                  </a:lnTo>
                  <a:lnTo>
                    <a:pt x="2876" y="1294"/>
                  </a:lnTo>
                  <a:lnTo>
                    <a:pt x="5656" y="133"/>
                  </a:lnTo>
                  <a:cubicBezTo>
                    <a:pt x="5709" y="109"/>
                    <a:pt x="5757" y="104"/>
                    <a:pt x="5811" y="104"/>
                  </a:cubicBezTo>
                  <a:close/>
                  <a:moveTo>
                    <a:pt x="8412" y="2009"/>
                  </a:moveTo>
                  <a:lnTo>
                    <a:pt x="8472" y="2568"/>
                  </a:lnTo>
                  <a:cubicBezTo>
                    <a:pt x="8460" y="2711"/>
                    <a:pt x="8365" y="2836"/>
                    <a:pt x="8234" y="2896"/>
                  </a:cubicBezTo>
                  <a:lnTo>
                    <a:pt x="4406" y="4497"/>
                  </a:lnTo>
                  <a:lnTo>
                    <a:pt x="4001" y="3955"/>
                  </a:lnTo>
                  <a:lnTo>
                    <a:pt x="8180" y="2205"/>
                  </a:lnTo>
                  <a:cubicBezTo>
                    <a:pt x="8281" y="2163"/>
                    <a:pt x="8359" y="2092"/>
                    <a:pt x="8412" y="2009"/>
                  </a:cubicBezTo>
                  <a:close/>
                  <a:moveTo>
                    <a:pt x="2780" y="1336"/>
                  </a:moveTo>
                  <a:lnTo>
                    <a:pt x="3858" y="3908"/>
                  </a:lnTo>
                  <a:lnTo>
                    <a:pt x="1060" y="5074"/>
                  </a:lnTo>
                  <a:cubicBezTo>
                    <a:pt x="1012" y="5096"/>
                    <a:pt x="961" y="5106"/>
                    <a:pt x="910" y="5106"/>
                  </a:cubicBezTo>
                  <a:cubicBezTo>
                    <a:pt x="845" y="5106"/>
                    <a:pt x="780" y="5090"/>
                    <a:pt x="721" y="5056"/>
                  </a:cubicBezTo>
                  <a:cubicBezTo>
                    <a:pt x="614" y="5003"/>
                    <a:pt x="536" y="4902"/>
                    <a:pt x="518" y="4783"/>
                  </a:cubicBezTo>
                  <a:lnTo>
                    <a:pt x="137" y="2782"/>
                  </a:lnTo>
                  <a:cubicBezTo>
                    <a:pt x="108" y="2598"/>
                    <a:pt x="203" y="2413"/>
                    <a:pt x="375" y="2342"/>
                  </a:cubicBezTo>
                  <a:lnTo>
                    <a:pt x="2780" y="1336"/>
                  </a:lnTo>
                  <a:close/>
                  <a:moveTo>
                    <a:pt x="3906" y="3991"/>
                  </a:moveTo>
                  <a:lnTo>
                    <a:pt x="4310" y="4533"/>
                  </a:lnTo>
                  <a:lnTo>
                    <a:pt x="1697" y="5628"/>
                  </a:lnTo>
                  <a:cubicBezTo>
                    <a:pt x="1649" y="5648"/>
                    <a:pt x="1597" y="5658"/>
                    <a:pt x="1546" y="5658"/>
                  </a:cubicBezTo>
                  <a:cubicBezTo>
                    <a:pt x="1444" y="5658"/>
                    <a:pt x="1343" y="5620"/>
                    <a:pt x="1268" y="5545"/>
                  </a:cubicBezTo>
                  <a:lnTo>
                    <a:pt x="893" y="5205"/>
                  </a:lnTo>
                  <a:lnTo>
                    <a:pt x="905" y="5205"/>
                  </a:lnTo>
                  <a:cubicBezTo>
                    <a:pt x="971" y="5205"/>
                    <a:pt x="1036" y="5193"/>
                    <a:pt x="1102" y="5164"/>
                  </a:cubicBezTo>
                  <a:lnTo>
                    <a:pt x="3906" y="3991"/>
                  </a:lnTo>
                  <a:close/>
                  <a:moveTo>
                    <a:pt x="5808" y="0"/>
                  </a:moveTo>
                  <a:cubicBezTo>
                    <a:pt x="5745" y="0"/>
                    <a:pt x="5681" y="13"/>
                    <a:pt x="5620" y="38"/>
                  </a:cubicBezTo>
                  <a:lnTo>
                    <a:pt x="2792" y="1223"/>
                  </a:lnTo>
                  <a:lnTo>
                    <a:pt x="340" y="2247"/>
                  </a:lnTo>
                  <a:cubicBezTo>
                    <a:pt x="125" y="2336"/>
                    <a:pt x="0" y="2568"/>
                    <a:pt x="42" y="2800"/>
                  </a:cubicBezTo>
                  <a:lnTo>
                    <a:pt x="417" y="4801"/>
                  </a:lnTo>
                  <a:cubicBezTo>
                    <a:pt x="447" y="4949"/>
                    <a:pt x="542" y="5074"/>
                    <a:pt x="673" y="5146"/>
                  </a:cubicBezTo>
                  <a:cubicBezTo>
                    <a:pt x="679" y="5146"/>
                    <a:pt x="685" y="5152"/>
                    <a:pt x="691" y="5152"/>
                  </a:cubicBezTo>
                  <a:lnTo>
                    <a:pt x="1197" y="5616"/>
                  </a:lnTo>
                  <a:cubicBezTo>
                    <a:pt x="1292" y="5705"/>
                    <a:pt x="1417" y="5753"/>
                    <a:pt x="1542" y="5753"/>
                  </a:cubicBezTo>
                  <a:cubicBezTo>
                    <a:pt x="1608" y="5753"/>
                    <a:pt x="1673" y="5741"/>
                    <a:pt x="1739" y="5717"/>
                  </a:cubicBezTo>
                  <a:lnTo>
                    <a:pt x="8269" y="2985"/>
                  </a:lnTo>
                  <a:cubicBezTo>
                    <a:pt x="8442" y="2913"/>
                    <a:pt x="8555" y="2759"/>
                    <a:pt x="8573" y="2574"/>
                  </a:cubicBezTo>
                  <a:cubicBezTo>
                    <a:pt x="8573" y="2568"/>
                    <a:pt x="8573" y="2568"/>
                    <a:pt x="8573" y="2562"/>
                  </a:cubicBezTo>
                  <a:lnTo>
                    <a:pt x="8490" y="1782"/>
                  </a:lnTo>
                  <a:cubicBezTo>
                    <a:pt x="8490" y="1782"/>
                    <a:pt x="8490" y="1776"/>
                    <a:pt x="8490" y="1776"/>
                  </a:cubicBezTo>
                  <a:cubicBezTo>
                    <a:pt x="8501" y="1586"/>
                    <a:pt x="8406" y="1407"/>
                    <a:pt x="8239" y="1312"/>
                  </a:cubicBezTo>
                  <a:lnTo>
                    <a:pt x="6061" y="68"/>
                  </a:lnTo>
                  <a:cubicBezTo>
                    <a:pt x="5982" y="23"/>
                    <a:pt x="5895" y="0"/>
                    <a:pt x="5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5"/>
            <p:cNvSpPr/>
            <p:nvPr/>
          </p:nvSpPr>
          <p:spPr>
            <a:xfrm>
              <a:off x="4008487" y="846399"/>
              <a:ext cx="43134" cy="100352"/>
            </a:xfrm>
            <a:custGeom>
              <a:avLst/>
              <a:gdLst/>
              <a:ahLst/>
              <a:cxnLst/>
              <a:rect l="l" t="t" r="r" b="b"/>
              <a:pathLst>
                <a:path w="686" h="1596" extrusionOk="0">
                  <a:moveTo>
                    <a:pt x="19" y="0"/>
                  </a:moveTo>
                  <a:cubicBezTo>
                    <a:pt x="7" y="6"/>
                    <a:pt x="1" y="24"/>
                    <a:pt x="7" y="36"/>
                  </a:cubicBezTo>
                  <a:lnTo>
                    <a:pt x="632" y="1584"/>
                  </a:lnTo>
                  <a:cubicBezTo>
                    <a:pt x="638" y="1590"/>
                    <a:pt x="644" y="1596"/>
                    <a:pt x="656" y="1596"/>
                  </a:cubicBezTo>
                  <a:lnTo>
                    <a:pt x="662" y="1596"/>
                  </a:lnTo>
                  <a:cubicBezTo>
                    <a:pt x="679" y="1590"/>
                    <a:pt x="685" y="1578"/>
                    <a:pt x="679" y="1566"/>
                  </a:cubicBezTo>
                  <a:lnTo>
                    <a:pt x="48" y="18"/>
                  </a:lnTo>
                  <a:cubicBezTo>
                    <a:pt x="42" y="6"/>
                    <a:pt x="31" y="0"/>
                    <a:pt x="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5"/>
            <p:cNvSpPr/>
            <p:nvPr/>
          </p:nvSpPr>
          <p:spPr>
            <a:xfrm>
              <a:off x="3993900" y="882616"/>
              <a:ext cx="18800" cy="44329"/>
            </a:xfrm>
            <a:custGeom>
              <a:avLst/>
              <a:gdLst/>
              <a:ahLst/>
              <a:cxnLst/>
              <a:rect l="l" t="t" r="r" b="b"/>
              <a:pathLst>
                <a:path w="299" h="705" extrusionOk="0">
                  <a:moveTo>
                    <a:pt x="31" y="0"/>
                  </a:moveTo>
                  <a:cubicBezTo>
                    <a:pt x="29" y="0"/>
                    <a:pt x="27" y="1"/>
                    <a:pt x="24" y="2"/>
                  </a:cubicBezTo>
                  <a:cubicBezTo>
                    <a:pt x="7" y="2"/>
                    <a:pt x="1" y="20"/>
                    <a:pt x="7" y="32"/>
                  </a:cubicBezTo>
                  <a:cubicBezTo>
                    <a:pt x="66" y="258"/>
                    <a:pt x="143" y="478"/>
                    <a:pt x="245" y="686"/>
                  </a:cubicBezTo>
                  <a:cubicBezTo>
                    <a:pt x="251" y="698"/>
                    <a:pt x="263" y="704"/>
                    <a:pt x="268" y="704"/>
                  </a:cubicBezTo>
                  <a:cubicBezTo>
                    <a:pt x="274" y="704"/>
                    <a:pt x="274" y="698"/>
                    <a:pt x="280" y="698"/>
                  </a:cubicBezTo>
                  <a:cubicBezTo>
                    <a:pt x="292" y="692"/>
                    <a:pt x="298" y="680"/>
                    <a:pt x="292" y="669"/>
                  </a:cubicBezTo>
                  <a:cubicBezTo>
                    <a:pt x="191" y="460"/>
                    <a:pt x="108" y="240"/>
                    <a:pt x="54" y="20"/>
                  </a:cubicBezTo>
                  <a:cubicBezTo>
                    <a:pt x="49" y="10"/>
                    <a:pt x="40" y="0"/>
                    <a:pt x="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5"/>
            <p:cNvSpPr/>
            <p:nvPr/>
          </p:nvSpPr>
          <p:spPr>
            <a:xfrm>
              <a:off x="3965480" y="913614"/>
              <a:ext cx="13519" cy="24522"/>
            </a:xfrm>
            <a:custGeom>
              <a:avLst/>
              <a:gdLst/>
              <a:ahLst/>
              <a:cxnLst/>
              <a:rect l="l" t="t" r="r" b="b"/>
              <a:pathLst>
                <a:path w="215" h="390" extrusionOk="0">
                  <a:moveTo>
                    <a:pt x="33" y="1"/>
                  </a:moveTo>
                  <a:cubicBezTo>
                    <a:pt x="30" y="1"/>
                    <a:pt x="27" y="1"/>
                    <a:pt x="24" y="3"/>
                  </a:cubicBezTo>
                  <a:cubicBezTo>
                    <a:pt x="6" y="9"/>
                    <a:pt x="0" y="21"/>
                    <a:pt x="6" y="33"/>
                  </a:cubicBezTo>
                  <a:lnTo>
                    <a:pt x="167" y="372"/>
                  </a:lnTo>
                  <a:cubicBezTo>
                    <a:pt x="167" y="384"/>
                    <a:pt x="179" y="390"/>
                    <a:pt x="185" y="390"/>
                  </a:cubicBezTo>
                  <a:cubicBezTo>
                    <a:pt x="191" y="390"/>
                    <a:pt x="197" y="390"/>
                    <a:pt x="197" y="384"/>
                  </a:cubicBezTo>
                  <a:cubicBezTo>
                    <a:pt x="208" y="378"/>
                    <a:pt x="214" y="366"/>
                    <a:pt x="208" y="354"/>
                  </a:cubicBezTo>
                  <a:lnTo>
                    <a:pt x="54" y="15"/>
                  </a:lnTo>
                  <a:cubicBezTo>
                    <a:pt x="49" y="6"/>
                    <a:pt x="42" y="1"/>
                    <a:pt x="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5"/>
            <p:cNvSpPr/>
            <p:nvPr/>
          </p:nvSpPr>
          <p:spPr>
            <a:xfrm>
              <a:off x="4069917" y="857088"/>
              <a:ext cx="39739" cy="90041"/>
            </a:xfrm>
            <a:custGeom>
              <a:avLst/>
              <a:gdLst/>
              <a:ahLst/>
              <a:cxnLst/>
              <a:rect l="l" t="t" r="r" b="b"/>
              <a:pathLst>
                <a:path w="632" h="1432" extrusionOk="0">
                  <a:moveTo>
                    <a:pt x="31" y="1"/>
                  </a:moveTo>
                  <a:cubicBezTo>
                    <a:pt x="27" y="1"/>
                    <a:pt x="23" y="1"/>
                    <a:pt x="18" y="3"/>
                  </a:cubicBezTo>
                  <a:cubicBezTo>
                    <a:pt x="6" y="9"/>
                    <a:pt x="0" y="21"/>
                    <a:pt x="6" y="33"/>
                  </a:cubicBezTo>
                  <a:lnTo>
                    <a:pt x="583" y="1420"/>
                  </a:lnTo>
                  <a:cubicBezTo>
                    <a:pt x="583" y="1426"/>
                    <a:pt x="595" y="1432"/>
                    <a:pt x="601" y="1432"/>
                  </a:cubicBezTo>
                  <a:lnTo>
                    <a:pt x="613" y="1432"/>
                  </a:lnTo>
                  <a:cubicBezTo>
                    <a:pt x="625" y="1426"/>
                    <a:pt x="631" y="1414"/>
                    <a:pt x="625" y="1396"/>
                  </a:cubicBezTo>
                  <a:lnTo>
                    <a:pt x="54" y="15"/>
                  </a:lnTo>
                  <a:cubicBezTo>
                    <a:pt x="49" y="6"/>
                    <a:pt x="42" y="1"/>
                    <a:pt x="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35"/>
            <p:cNvSpPr/>
            <p:nvPr/>
          </p:nvSpPr>
          <p:spPr>
            <a:xfrm>
              <a:off x="4118206" y="890790"/>
              <a:ext cx="14273" cy="30496"/>
            </a:xfrm>
            <a:custGeom>
              <a:avLst/>
              <a:gdLst/>
              <a:ahLst/>
              <a:cxnLst/>
              <a:rect l="l" t="t" r="r" b="b"/>
              <a:pathLst>
                <a:path w="227" h="485" extrusionOk="0">
                  <a:moveTo>
                    <a:pt x="28" y="0"/>
                  </a:moveTo>
                  <a:cubicBezTo>
                    <a:pt x="25" y="0"/>
                    <a:pt x="21" y="1"/>
                    <a:pt x="18" y="3"/>
                  </a:cubicBezTo>
                  <a:cubicBezTo>
                    <a:pt x="6" y="9"/>
                    <a:pt x="0" y="21"/>
                    <a:pt x="6" y="33"/>
                  </a:cubicBezTo>
                  <a:lnTo>
                    <a:pt x="173" y="467"/>
                  </a:lnTo>
                  <a:cubicBezTo>
                    <a:pt x="179" y="479"/>
                    <a:pt x="185" y="485"/>
                    <a:pt x="196" y="485"/>
                  </a:cubicBezTo>
                  <a:lnTo>
                    <a:pt x="208" y="485"/>
                  </a:lnTo>
                  <a:cubicBezTo>
                    <a:pt x="220" y="479"/>
                    <a:pt x="226" y="461"/>
                    <a:pt x="220" y="449"/>
                  </a:cubicBezTo>
                  <a:lnTo>
                    <a:pt x="48" y="15"/>
                  </a:lnTo>
                  <a:cubicBezTo>
                    <a:pt x="48" y="6"/>
                    <a:pt x="38" y="0"/>
                    <a:pt x="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35"/>
            <p:cNvSpPr/>
            <p:nvPr/>
          </p:nvSpPr>
          <p:spPr>
            <a:xfrm>
              <a:off x="4215098" y="763026"/>
              <a:ext cx="66713" cy="43008"/>
            </a:xfrm>
            <a:custGeom>
              <a:avLst/>
              <a:gdLst/>
              <a:ahLst/>
              <a:cxnLst/>
              <a:rect l="l" t="t" r="r" b="b"/>
              <a:pathLst>
                <a:path w="1061" h="684" extrusionOk="0">
                  <a:moveTo>
                    <a:pt x="25" y="1"/>
                  </a:moveTo>
                  <a:cubicBezTo>
                    <a:pt x="18" y="1"/>
                    <a:pt x="10" y="4"/>
                    <a:pt x="7" y="11"/>
                  </a:cubicBezTo>
                  <a:cubicBezTo>
                    <a:pt x="1" y="23"/>
                    <a:pt x="1" y="41"/>
                    <a:pt x="13" y="46"/>
                  </a:cubicBezTo>
                  <a:lnTo>
                    <a:pt x="1019" y="677"/>
                  </a:lnTo>
                  <a:cubicBezTo>
                    <a:pt x="1025" y="683"/>
                    <a:pt x="1031" y="683"/>
                    <a:pt x="1031" y="683"/>
                  </a:cubicBezTo>
                  <a:cubicBezTo>
                    <a:pt x="1043" y="683"/>
                    <a:pt x="1049" y="677"/>
                    <a:pt x="1055" y="672"/>
                  </a:cubicBezTo>
                  <a:cubicBezTo>
                    <a:pt x="1061" y="660"/>
                    <a:pt x="1061" y="648"/>
                    <a:pt x="1049" y="636"/>
                  </a:cubicBezTo>
                  <a:lnTo>
                    <a:pt x="37" y="5"/>
                  </a:lnTo>
                  <a:cubicBezTo>
                    <a:pt x="34" y="2"/>
                    <a:pt x="30" y="1"/>
                    <a:pt x="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5"/>
            <p:cNvSpPr/>
            <p:nvPr/>
          </p:nvSpPr>
          <p:spPr>
            <a:xfrm>
              <a:off x="4234590" y="807291"/>
              <a:ext cx="23642" cy="15971"/>
            </a:xfrm>
            <a:custGeom>
              <a:avLst/>
              <a:gdLst/>
              <a:ahLst/>
              <a:cxnLst/>
              <a:rect l="l" t="t" r="r" b="b"/>
              <a:pathLst>
                <a:path w="376" h="254" extrusionOk="0">
                  <a:moveTo>
                    <a:pt x="33" y="1"/>
                  </a:moveTo>
                  <a:cubicBezTo>
                    <a:pt x="24" y="1"/>
                    <a:pt x="17" y="6"/>
                    <a:pt x="12" y="15"/>
                  </a:cubicBezTo>
                  <a:cubicBezTo>
                    <a:pt x="0" y="27"/>
                    <a:pt x="6" y="39"/>
                    <a:pt x="18" y="45"/>
                  </a:cubicBezTo>
                  <a:lnTo>
                    <a:pt x="334" y="247"/>
                  </a:lnTo>
                  <a:cubicBezTo>
                    <a:pt x="340" y="253"/>
                    <a:pt x="340" y="253"/>
                    <a:pt x="346" y="253"/>
                  </a:cubicBezTo>
                  <a:cubicBezTo>
                    <a:pt x="352" y="253"/>
                    <a:pt x="364" y="247"/>
                    <a:pt x="370" y="241"/>
                  </a:cubicBezTo>
                  <a:cubicBezTo>
                    <a:pt x="375" y="229"/>
                    <a:pt x="370" y="212"/>
                    <a:pt x="358" y="206"/>
                  </a:cubicBezTo>
                  <a:lnTo>
                    <a:pt x="42" y="3"/>
                  </a:lnTo>
                  <a:cubicBezTo>
                    <a:pt x="39" y="2"/>
                    <a:pt x="36" y="1"/>
                    <a:pt x="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4" name="Google Shape;1484;p35"/>
          <p:cNvSpPr/>
          <p:nvPr/>
        </p:nvSpPr>
        <p:spPr>
          <a:xfrm>
            <a:off x="1348323" y="2543629"/>
            <a:ext cx="347021" cy="500945"/>
          </a:xfrm>
          <a:custGeom>
            <a:avLst/>
            <a:gdLst/>
            <a:ahLst/>
            <a:cxnLst/>
            <a:rect l="l" t="t" r="r" b="b"/>
            <a:pathLst>
              <a:path w="5519" h="7967" extrusionOk="0">
                <a:moveTo>
                  <a:pt x="2953" y="1"/>
                </a:moveTo>
                <a:cubicBezTo>
                  <a:pt x="2929" y="1"/>
                  <a:pt x="2905" y="25"/>
                  <a:pt x="2905" y="48"/>
                </a:cubicBezTo>
                <a:cubicBezTo>
                  <a:pt x="2834" y="1215"/>
                  <a:pt x="2798" y="2382"/>
                  <a:pt x="2786" y="3555"/>
                </a:cubicBezTo>
                <a:cubicBezTo>
                  <a:pt x="2298" y="3037"/>
                  <a:pt x="1792" y="2537"/>
                  <a:pt x="1262" y="2061"/>
                </a:cubicBezTo>
                <a:cubicBezTo>
                  <a:pt x="1254" y="2052"/>
                  <a:pt x="1242" y="2048"/>
                  <a:pt x="1229" y="2048"/>
                </a:cubicBezTo>
                <a:cubicBezTo>
                  <a:pt x="1215" y="2048"/>
                  <a:pt x="1200" y="2054"/>
                  <a:pt x="1191" y="2067"/>
                </a:cubicBezTo>
                <a:cubicBezTo>
                  <a:pt x="1173" y="2084"/>
                  <a:pt x="1173" y="2114"/>
                  <a:pt x="1197" y="2132"/>
                </a:cubicBezTo>
                <a:cubicBezTo>
                  <a:pt x="1738" y="2626"/>
                  <a:pt x="2262" y="3138"/>
                  <a:pt x="2762" y="3674"/>
                </a:cubicBezTo>
                <a:cubicBezTo>
                  <a:pt x="1914" y="3764"/>
                  <a:pt x="1059" y="3811"/>
                  <a:pt x="205" y="3811"/>
                </a:cubicBezTo>
                <a:cubicBezTo>
                  <a:pt x="155" y="3811"/>
                  <a:pt x="104" y="3811"/>
                  <a:pt x="54" y="3811"/>
                </a:cubicBezTo>
                <a:cubicBezTo>
                  <a:pt x="24" y="3811"/>
                  <a:pt x="6" y="3835"/>
                  <a:pt x="6" y="3858"/>
                </a:cubicBezTo>
                <a:cubicBezTo>
                  <a:pt x="0" y="3888"/>
                  <a:pt x="24" y="3912"/>
                  <a:pt x="54" y="3912"/>
                </a:cubicBezTo>
                <a:lnTo>
                  <a:pt x="161" y="3912"/>
                </a:lnTo>
                <a:cubicBezTo>
                  <a:pt x="1018" y="3912"/>
                  <a:pt x="1869" y="3864"/>
                  <a:pt x="2715" y="3775"/>
                </a:cubicBezTo>
                <a:lnTo>
                  <a:pt x="2715" y="3775"/>
                </a:lnTo>
                <a:lnTo>
                  <a:pt x="1220" y="6156"/>
                </a:lnTo>
                <a:cubicBezTo>
                  <a:pt x="1209" y="6180"/>
                  <a:pt x="1215" y="6210"/>
                  <a:pt x="1238" y="6222"/>
                </a:cubicBezTo>
                <a:cubicBezTo>
                  <a:pt x="1244" y="6228"/>
                  <a:pt x="1256" y="6228"/>
                  <a:pt x="1262" y="6228"/>
                </a:cubicBezTo>
                <a:cubicBezTo>
                  <a:pt x="1280" y="6228"/>
                  <a:pt x="1298" y="6222"/>
                  <a:pt x="1304" y="6210"/>
                </a:cubicBezTo>
                <a:lnTo>
                  <a:pt x="2786" y="3852"/>
                </a:lnTo>
                <a:cubicBezTo>
                  <a:pt x="2786" y="5210"/>
                  <a:pt x="2822" y="6567"/>
                  <a:pt x="2905" y="7918"/>
                </a:cubicBezTo>
                <a:cubicBezTo>
                  <a:pt x="2911" y="7942"/>
                  <a:pt x="2929" y="7966"/>
                  <a:pt x="2959" y="7966"/>
                </a:cubicBezTo>
                <a:cubicBezTo>
                  <a:pt x="2989" y="7960"/>
                  <a:pt x="3006" y="7942"/>
                  <a:pt x="3006" y="7912"/>
                </a:cubicBezTo>
                <a:cubicBezTo>
                  <a:pt x="2923" y="6549"/>
                  <a:pt x="2881" y="5180"/>
                  <a:pt x="2887" y="3805"/>
                </a:cubicBezTo>
                <a:lnTo>
                  <a:pt x="2887" y="3805"/>
                </a:lnTo>
                <a:cubicBezTo>
                  <a:pt x="3381" y="4347"/>
                  <a:pt x="3858" y="4900"/>
                  <a:pt x="4304" y="5478"/>
                </a:cubicBezTo>
                <a:cubicBezTo>
                  <a:pt x="4316" y="5490"/>
                  <a:pt x="4334" y="5495"/>
                  <a:pt x="4346" y="5495"/>
                </a:cubicBezTo>
                <a:cubicBezTo>
                  <a:pt x="4358" y="5495"/>
                  <a:pt x="4370" y="5490"/>
                  <a:pt x="4376" y="5484"/>
                </a:cubicBezTo>
                <a:cubicBezTo>
                  <a:pt x="4399" y="5466"/>
                  <a:pt x="4399" y="5436"/>
                  <a:pt x="4388" y="5418"/>
                </a:cubicBezTo>
                <a:cubicBezTo>
                  <a:pt x="3935" y="4841"/>
                  <a:pt x="3465" y="4287"/>
                  <a:pt x="2965" y="3751"/>
                </a:cubicBezTo>
                <a:cubicBezTo>
                  <a:pt x="3810" y="3650"/>
                  <a:pt x="4649" y="3513"/>
                  <a:pt x="5477" y="3329"/>
                </a:cubicBezTo>
                <a:cubicBezTo>
                  <a:pt x="5507" y="3323"/>
                  <a:pt x="5519" y="3293"/>
                  <a:pt x="5513" y="3269"/>
                </a:cubicBezTo>
                <a:cubicBezTo>
                  <a:pt x="5508" y="3244"/>
                  <a:pt x="5490" y="3232"/>
                  <a:pt x="5467" y="3232"/>
                </a:cubicBezTo>
                <a:cubicBezTo>
                  <a:pt x="5463" y="3232"/>
                  <a:pt x="5458" y="3232"/>
                  <a:pt x="5453" y="3233"/>
                </a:cubicBezTo>
                <a:cubicBezTo>
                  <a:pt x="4614" y="3418"/>
                  <a:pt x="3768" y="3555"/>
                  <a:pt x="2911" y="3656"/>
                </a:cubicBezTo>
                <a:lnTo>
                  <a:pt x="3965" y="1971"/>
                </a:lnTo>
                <a:cubicBezTo>
                  <a:pt x="3983" y="1953"/>
                  <a:pt x="3977" y="1918"/>
                  <a:pt x="3953" y="1906"/>
                </a:cubicBezTo>
                <a:cubicBezTo>
                  <a:pt x="3945" y="1900"/>
                  <a:pt x="3936" y="1897"/>
                  <a:pt x="3928" y="1897"/>
                </a:cubicBezTo>
                <a:cubicBezTo>
                  <a:pt x="3911" y="1897"/>
                  <a:pt x="3893" y="1908"/>
                  <a:pt x="3882" y="1924"/>
                </a:cubicBezTo>
                <a:lnTo>
                  <a:pt x="2887" y="3507"/>
                </a:lnTo>
                <a:cubicBezTo>
                  <a:pt x="2893" y="2352"/>
                  <a:pt x="2935" y="1197"/>
                  <a:pt x="3000" y="54"/>
                </a:cubicBezTo>
                <a:cubicBezTo>
                  <a:pt x="3006" y="31"/>
                  <a:pt x="2983" y="7"/>
                  <a:pt x="29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" name="Google Shape;1530;p37"/>
          <p:cNvSpPr txBox="1">
            <a:spLocks noGrp="1"/>
          </p:cNvSpPr>
          <p:nvPr>
            <p:ph type="title"/>
          </p:nvPr>
        </p:nvSpPr>
        <p:spPr>
          <a:xfrm>
            <a:off x="797750" y="860146"/>
            <a:ext cx="3936900" cy="66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</a:t>
            </a:r>
            <a:endParaRPr dirty="0"/>
          </a:p>
        </p:txBody>
      </p:sp>
      <p:sp>
        <p:nvSpPr>
          <p:cNvPr id="1531" name="Google Shape;1531;p37"/>
          <p:cNvSpPr txBox="1">
            <a:spLocks noGrp="1"/>
          </p:cNvSpPr>
          <p:nvPr>
            <p:ph type="subTitle" idx="1"/>
          </p:nvPr>
        </p:nvSpPr>
        <p:spPr>
          <a:xfrm>
            <a:off x="726141" y="1429148"/>
            <a:ext cx="4930504" cy="35588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En 2017-2018, dans le réseau public, 14 390 élèves ont reçu un enseignement intensif de l’anglais, langue seconde au 3e cycle du primaire. </a:t>
            </a: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-CA" dirty="0"/>
              <a:t>L’anglais intensif consiste à augmenter et à concentrer le temps d’enseignement de l’anglais, langue seconde, en 5</a:t>
            </a:r>
            <a:r>
              <a:rPr lang="fr-CA" baseline="30000" dirty="0"/>
              <a:t>e</a:t>
            </a:r>
            <a:r>
              <a:rPr lang="fr-CA" dirty="0"/>
              <a:t> ou en 6</a:t>
            </a:r>
            <a:r>
              <a:rPr lang="fr-CA" baseline="30000" dirty="0"/>
              <a:t>e</a:t>
            </a:r>
            <a:r>
              <a:rPr lang="fr-CA" dirty="0"/>
              <a:t> année du primaire. Il ne s’agit pas d’immersion, car l’enseignement des matières autres que l’anglais y est donné en français. </a:t>
            </a: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-CA" dirty="0"/>
              <a:t>Dans notre centre de services, la démocratisation de l’anglais désigne le projet d’anglais intensif offert à tous les élèves en 5</a:t>
            </a:r>
            <a:r>
              <a:rPr lang="fr-CA" baseline="30000" dirty="0"/>
              <a:t>e</a:t>
            </a:r>
            <a:r>
              <a:rPr lang="fr-CA" dirty="0"/>
              <a:t> année du primaire. Il n’y a pas de sélection. </a:t>
            </a:r>
            <a:endParaRPr lang="en" dirty="0"/>
          </a:p>
        </p:txBody>
      </p:sp>
      <p:grpSp>
        <p:nvGrpSpPr>
          <p:cNvPr id="1532" name="Google Shape;1532;p37"/>
          <p:cNvGrpSpPr/>
          <p:nvPr/>
        </p:nvGrpSpPr>
        <p:grpSpPr>
          <a:xfrm rot="1900744">
            <a:off x="391509" y="-6604"/>
            <a:ext cx="548875" cy="1081032"/>
            <a:chOff x="2651996" y="267689"/>
            <a:chExt cx="297285" cy="585515"/>
          </a:xfrm>
        </p:grpSpPr>
        <p:sp>
          <p:nvSpPr>
            <p:cNvPr id="1533" name="Google Shape;1533;p37"/>
            <p:cNvSpPr/>
            <p:nvPr/>
          </p:nvSpPr>
          <p:spPr>
            <a:xfrm>
              <a:off x="2823082" y="313966"/>
              <a:ext cx="118335" cy="143235"/>
            </a:xfrm>
            <a:custGeom>
              <a:avLst/>
              <a:gdLst/>
              <a:ahLst/>
              <a:cxnLst/>
              <a:rect l="l" t="t" r="r" b="b"/>
              <a:pathLst>
                <a:path w="1882" h="2278" extrusionOk="0">
                  <a:moveTo>
                    <a:pt x="1388" y="1"/>
                  </a:moveTo>
                  <a:cubicBezTo>
                    <a:pt x="1384" y="1"/>
                    <a:pt x="1380" y="5"/>
                    <a:pt x="1375" y="9"/>
                  </a:cubicBezTo>
                  <a:lnTo>
                    <a:pt x="1072" y="342"/>
                  </a:lnTo>
                  <a:lnTo>
                    <a:pt x="0" y="1527"/>
                  </a:lnTo>
                  <a:cubicBezTo>
                    <a:pt x="0" y="1527"/>
                    <a:pt x="0" y="1533"/>
                    <a:pt x="0" y="1539"/>
                  </a:cubicBezTo>
                  <a:cubicBezTo>
                    <a:pt x="0" y="1545"/>
                    <a:pt x="0" y="1551"/>
                    <a:pt x="6" y="1557"/>
                  </a:cubicBezTo>
                  <a:cubicBezTo>
                    <a:pt x="66" y="1599"/>
                    <a:pt x="131" y="1640"/>
                    <a:pt x="203" y="1670"/>
                  </a:cubicBezTo>
                  <a:cubicBezTo>
                    <a:pt x="220" y="1676"/>
                    <a:pt x="232" y="1682"/>
                    <a:pt x="250" y="1688"/>
                  </a:cubicBezTo>
                  <a:cubicBezTo>
                    <a:pt x="381" y="1729"/>
                    <a:pt x="482" y="1735"/>
                    <a:pt x="482" y="1735"/>
                  </a:cubicBezTo>
                  <a:lnTo>
                    <a:pt x="482" y="1718"/>
                  </a:lnTo>
                  <a:lnTo>
                    <a:pt x="494" y="1735"/>
                  </a:lnTo>
                  <a:cubicBezTo>
                    <a:pt x="500" y="1741"/>
                    <a:pt x="500" y="1741"/>
                    <a:pt x="506" y="1747"/>
                  </a:cubicBezTo>
                  <a:lnTo>
                    <a:pt x="512" y="1753"/>
                  </a:lnTo>
                  <a:lnTo>
                    <a:pt x="530" y="1753"/>
                  </a:lnTo>
                  <a:lnTo>
                    <a:pt x="518" y="1765"/>
                  </a:lnTo>
                  <a:cubicBezTo>
                    <a:pt x="518" y="1777"/>
                    <a:pt x="530" y="2009"/>
                    <a:pt x="798" y="2116"/>
                  </a:cubicBezTo>
                  <a:cubicBezTo>
                    <a:pt x="869" y="2147"/>
                    <a:pt x="934" y="2158"/>
                    <a:pt x="990" y="2158"/>
                  </a:cubicBezTo>
                  <a:cubicBezTo>
                    <a:pt x="1146" y="2158"/>
                    <a:pt x="1240" y="2073"/>
                    <a:pt x="1244" y="2069"/>
                  </a:cubicBezTo>
                  <a:cubicBezTo>
                    <a:pt x="1244" y="2069"/>
                    <a:pt x="1256" y="2063"/>
                    <a:pt x="1256" y="2063"/>
                  </a:cubicBezTo>
                  <a:lnTo>
                    <a:pt x="1268" y="2057"/>
                  </a:lnTo>
                  <a:cubicBezTo>
                    <a:pt x="1274" y="2057"/>
                    <a:pt x="1280" y="2063"/>
                    <a:pt x="1280" y="2063"/>
                  </a:cubicBezTo>
                  <a:cubicBezTo>
                    <a:pt x="1280" y="2063"/>
                    <a:pt x="1292" y="2069"/>
                    <a:pt x="1292" y="2069"/>
                  </a:cubicBezTo>
                  <a:cubicBezTo>
                    <a:pt x="1292" y="2069"/>
                    <a:pt x="1363" y="2140"/>
                    <a:pt x="1494" y="2200"/>
                  </a:cubicBezTo>
                  <a:cubicBezTo>
                    <a:pt x="1506" y="2206"/>
                    <a:pt x="1524" y="2212"/>
                    <a:pt x="1536" y="2218"/>
                  </a:cubicBezTo>
                  <a:cubicBezTo>
                    <a:pt x="1608" y="2247"/>
                    <a:pt x="1685" y="2271"/>
                    <a:pt x="1756" y="2277"/>
                  </a:cubicBezTo>
                  <a:cubicBezTo>
                    <a:pt x="1762" y="2277"/>
                    <a:pt x="1768" y="2277"/>
                    <a:pt x="1774" y="2271"/>
                  </a:cubicBezTo>
                  <a:cubicBezTo>
                    <a:pt x="1774" y="2271"/>
                    <a:pt x="1780" y="2265"/>
                    <a:pt x="1780" y="2259"/>
                  </a:cubicBezTo>
                  <a:lnTo>
                    <a:pt x="1858" y="670"/>
                  </a:lnTo>
                  <a:lnTo>
                    <a:pt x="1881" y="211"/>
                  </a:lnTo>
                  <a:cubicBezTo>
                    <a:pt x="1881" y="205"/>
                    <a:pt x="1875" y="200"/>
                    <a:pt x="1869" y="194"/>
                  </a:cubicBezTo>
                  <a:lnTo>
                    <a:pt x="1864" y="194"/>
                  </a:lnTo>
                  <a:cubicBezTo>
                    <a:pt x="1864" y="194"/>
                    <a:pt x="1852" y="194"/>
                    <a:pt x="1846" y="200"/>
                  </a:cubicBezTo>
                  <a:lnTo>
                    <a:pt x="1709" y="289"/>
                  </a:lnTo>
                  <a:cubicBezTo>
                    <a:pt x="1681" y="306"/>
                    <a:pt x="1649" y="315"/>
                    <a:pt x="1617" y="315"/>
                  </a:cubicBezTo>
                  <a:cubicBezTo>
                    <a:pt x="1594" y="315"/>
                    <a:pt x="1570" y="311"/>
                    <a:pt x="1548" y="301"/>
                  </a:cubicBezTo>
                  <a:cubicBezTo>
                    <a:pt x="1494" y="283"/>
                    <a:pt x="1459" y="235"/>
                    <a:pt x="1447" y="182"/>
                  </a:cubicBezTo>
                  <a:lnTo>
                    <a:pt x="1411" y="15"/>
                  </a:lnTo>
                  <a:cubicBezTo>
                    <a:pt x="1411" y="9"/>
                    <a:pt x="1405" y="3"/>
                    <a:pt x="1399" y="3"/>
                  </a:cubicBezTo>
                  <a:lnTo>
                    <a:pt x="1393" y="3"/>
                  </a:lnTo>
                  <a:cubicBezTo>
                    <a:pt x="1391" y="1"/>
                    <a:pt x="1390" y="1"/>
                    <a:pt x="13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37"/>
            <p:cNvSpPr/>
            <p:nvPr/>
          </p:nvSpPr>
          <p:spPr>
            <a:xfrm>
              <a:off x="2695821" y="692416"/>
              <a:ext cx="123177" cy="70360"/>
            </a:xfrm>
            <a:custGeom>
              <a:avLst/>
              <a:gdLst/>
              <a:ahLst/>
              <a:cxnLst/>
              <a:rect l="l" t="t" r="r" b="b"/>
              <a:pathLst>
                <a:path w="1959" h="1119" extrusionOk="0">
                  <a:moveTo>
                    <a:pt x="166" y="0"/>
                  </a:moveTo>
                  <a:cubicBezTo>
                    <a:pt x="160" y="0"/>
                    <a:pt x="153" y="4"/>
                    <a:pt x="149" y="9"/>
                  </a:cubicBezTo>
                  <a:lnTo>
                    <a:pt x="6" y="360"/>
                  </a:lnTo>
                  <a:cubicBezTo>
                    <a:pt x="0" y="372"/>
                    <a:pt x="6" y="384"/>
                    <a:pt x="18" y="384"/>
                  </a:cubicBezTo>
                  <a:lnTo>
                    <a:pt x="1786" y="1116"/>
                  </a:lnTo>
                  <a:cubicBezTo>
                    <a:pt x="1789" y="1117"/>
                    <a:pt x="1792" y="1118"/>
                    <a:pt x="1795" y="1118"/>
                  </a:cubicBezTo>
                  <a:cubicBezTo>
                    <a:pt x="1803" y="1118"/>
                    <a:pt x="1810" y="1113"/>
                    <a:pt x="1810" y="1104"/>
                  </a:cubicBezTo>
                  <a:lnTo>
                    <a:pt x="1959" y="759"/>
                  </a:lnTo>
                  <a:cubicBezTo>
                    <a:pt x="1959" y="747"/>
                    <a:pt x="1953" y="735"/>
                    <a:pt x="1947" y="729"/>
                  </a:cubicBezTo>
                  <a:lnTo>
                    <a:pt x="173" y="3"/>
                  </a:lnTo>
                  <a:cubicBezTo>
                    <a:pt x="171" y="1"/>
                    <a:pt x="169" y="0"/>
                    <a:pt x="1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7"/>
            <p:cNvSpPr/>
            <p:nvPr/>
          </p:nvSpPr>
          <p:spPr>
            <a:xfrm>
              <a:off x="2663251" y="720082"/>
              <a:ext cx="144178" cy="127893"/>
            </a:xfrm>
            <a:custGeom>
              <a:avLst/>
              <a:gdLst/>
              <a:ahLst/>
              <a:cxnLst/>
              <a:rect l="l" t="t" r="r" b="b"/>
              <a:pathLst>
                <a:path w="2293" h="2034" extrusionOk="0">
                  <a:moveTo>
                    <a:pt x="619" y="533"/>
                  </a:moveTo>
                  <a:lnTo>
                    <a:pt x="625" y="539"/>
                  </a:lnTo>
                  <a:lnTo>
                    <a:pt x="459" y="1015"/>
                  </a:lnTo>
                  <a:lnTo>
                    <a:pt x="619" y="533"/>
                  </a:lnTo>
                  <a:close/>
                  <a:moveTo>
                    <a:pt x="1017" y="620"/>
                  </a:moveTo>
                  <a:cubicBezTo>
                    <a:pt x="1018" y="620"/>
                    <a:pt x="1018" y="620"/>
                    <a:pt x="1018" y="622"/>
                  </a:cubicBezTo>
                  <a:lnTo>
                    <a:pt x="1024" y="628"/>
                  </a:lnTo>
                  <a:lnTo>
                    <a:pt x="715" y="1355"/>
                  </a:lnTo>
                  <a:lnTo>
                    <a:pt x="1012" y="622"/>
                  </a:lnTo>
                  <a:cubicBezTo>
                    <a:pt x="1012" y="622"/>
                    <a:pt x="1015" y="620"/>
                    <a:pt x="1017" y="620"/>
                  </a:cubicBezTo>
                  <a:close/>
                  <a:moveTo>
                    <a:pt x="1350" y="1084"/>
                  </a:moveTo>
                  <a:cubicBezTo>
                    <a:pt x="1351" y="1084"/>
                    <a:pt x="1352" y="1085"/>
                    <a:pt x="1352" y="1087"/>
                  </a:cubicBezTo>
                  <a:lnTo>
                    <a:pt x="1358" y="1093"/>
                  </a:lnTo>
                  <a:lnTo>
                    <a:pt x="1179" y="1486"/>
                  </a:lnTo>
                  <a:lnTo>
                    <a:pt x="1173" y="1480"/>
                  </a:lnTo>
                  <a:lnTo>
                    <a:pt x="1346" y="1087"/>
                  </a:lnTo>
                  <a:cubicBezTo>
                    <a:pt x="1346" y="1087"/>
                    <a:pt x="1348" y="1084"/>
                    <a:pt x="1350" y="1084"/>
                  </a:cubicBezTo>
                  <a:close/>
                  <a:moveTo>
                    <a:pt x="1852" y="1128"/>
                  </a:moveTo>
                  <a:lnTo>
                    <a:pt x="1846" y="1152"/>
                  </a:lnTo>
                  <a:lnTo>
                    <a:pt x="1721" y="1491"/>
                  </a:lnTo>
                  <a:lnTo>
                    <a:pt x="1715" y="1486"/>
                  </a:lnTo>
                  <a:lnTo>
                    <a:pt x="1840" y="1152"/>
                  </a:lnTo>
                  <a:cubicBezTo>
                    <a:pt x="1840" y="1146"/>
                    <a:pt x="1840" y="1146"/>
                    <a:pt x="1846" y="1146"/>
                  </a:cubicBezTo>
                  <a:lnTo>
                    <a:pt x="1852" y="1128"/>
                  </a:lnTo>
                  <a:close/>
                  <a:moveTo>
                    <a:pt x="500" y="1"/>
                  </a:moveTo>
                  <a:cubicBezTo>
                    <a:pt x="494" y="1"/>
                    <a:pt x="487" y="6"/>
                    <a:pt x="482" y="15"/>
                  </a:cubicBezTo>
                  <a:lnTo>
                    <a:pt x="42" y="1081"/>
                  </a:lnTo>
                  <a:cubicBezTo>
                    <a:pt x="36" y="1110"/>
                    <a:pt x="0" y="1325"/>
                    <a:pt x="232" y="1563"/>
                  </a:cubicBezTo>
                  <a:cubicBezTo>
                    <a:pt x="340" y="1676"/>
                    <a:pt x="506" y="1789"/>
                    <a:pt x="762" y="1896"/>
                  </a:cubicBezTo>
                  <a:cubicBezTo>
                    <a:pt x="1000" y="1996"/>
                    <a:pt x="1192" y="2034"/>
                    <a:pt x="1342" y="2034"/>
                  </a:cubicBezTo>
                  <a:cubicBezTo>
                    <a:pt x="1354" y="2034"/>
                    <a:pt x="1365" y="2034"/>
                    <a:pt x="1375" y="2033"/>
                  </a:cubicBezTo>
                  <a:cubicBezTo>
                    <a:pt x="1727" y="2027"/>
                    <a:pt x="1846" y="1831"/>
                    <a:pt x="1858" y="1813"/>
                  </a:cubicBezTo>
                  <a:lnTo>
                    <a:pt x="2292" y="759"/>
                  </a:lnTo>
                  <a:cubicBezTo>
                    <a:pt x="2292" y="753"/>
                    <a:pt x="2292" y="741"/>
                    <a:pt x="2280" y="735"/>
                  </a:cubicBezTo>
                  <a:lnTo>
                    <a:pt x="506" y="3"/>
                  </a:lnTo>
                  <a:cubicBezTo>
                    <a:pt x="505" y="2"/>
                    <a:pt x="503" y="1"/>
                    <a:pt x="5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7"/>
            <p:cNvSpPr/>
            <p:nvPr/>
          </p:nvSpPr>
          <p:spPr>
            <a:xfrm>
              <a:off x="2914379" y="278818"/>
              <a:ext cx="29301" cy="50868"/>
            </a:xfrm>
            <a:custGeom>
              <a:avLst/>
              <a:gdLst/>
              <a:ahLst/>
              <a:cxnLst/>
              <a:rect l="l" t="t" r="r" b="b"/>
              <a:pathLst>
                <a:path w="466" h="809" extrusionOk="0">
                  <a:moveTo>
                    <a:pt x="444" y="0"/>
                  </a:moveTo>
                  <a:cubicBezTo>
                    <a:pt x="438" y="0"/>
                    <a:pt x="434" y="4"/>
                    <a:pt x="429" y="8"/>
                  </a:cubicBezTo>
                  <a:lnTo>
                    <a:pt x="7" y="473"/>
                  </a:lnTo>
                  <a:cubicBezTo>
                    <a:pt x="7" y="473"/>
                    <a:pt x="1" y="485"/>
                    <a:pt x="7" y="491"/>
                  </a:cubicBezTo>
                  <a:lnTo>
                    <a:pt x="54" y="729"/>
                  </a:lnTo>
                  <a:cubicBezTo>
                    <a:pt x="66" y="759"/>
                    <a:pt x="90" y="788"/>
                    <a:pt x="120" y="800"/>
                  </a:cubicBezTo>
                  <a:cubicBezTo>
                    <a:pt x="136" y="806"/>
                    <a:pt x="152" y="809"/>
                    <a:pt x="167" y="809"/>
                  </a:cubicBezTo>
                  <a:cubicBezTo>
                    <a:pt x="186" y="809"/>
                    <a:pt x="205" y="804"/>
                    <a:pt x="221" y="794"/>
                  </a:cubicBezTo>
                  <a:lnTo>
                    <a:pt x="423" y="663"/>
                  </a:lnTo>
                  <a:cubicBezTo>
                    <a:pt x="429" y="657"/>
                    <a:pt x="435" y="651"/>
                    <a:pt x="435" y="645"/>
                  </a:cubicBezTo>
                  <a:lnTo>
                    <a:pt x="465" y="20"/>
                  </a:lnTo>
                  <a:cubicBezTo>
                    <a:pt x="465" y="14"/>
                    <a:pt x="459" y="2"/>
                    <a:pt x="453" y="2"/>
                  </a:cubicBezTo>
                  <a:cubicBezTo>
                    <a:pt x="450" y="1"/>
                    <a:pt x="447" y="0"/>
                    <a:pt x="4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7"/>
            <p:cNvSpPr/>
            <p:nvPr/>
          </p:nvSpPr>
          <p:spPr>
            <a:xfrm>
              <a:off x="2690539" y="752274"/>
              <a:ext cx="13582" cy="33514"/>
            </a:xfrm>
            <a:custGeom>
              <a:avLst/>
              <a:gdLst/>
              <a:ahLst/>
              <a:cxnLst/>
              <a:rect l="l" t="t" r="r" b="b"/>
              <a:pathLst>
                <a:path w="216" h="533" extrusionOk="0">
                  <a:moveTo>
                    <a:pt x="182" y="1"/>
                  </a:moveTo>
                  <a:cubicBezTo>
                    <a:pt x="173" y="1"/>
                    <a:pt x="166" y="6"/>
                    <a:pt x="162" y="15"/>
                  </a:cubicBezTo>
                  <a:lnTo>
                    <a:pt x="7" y="497"/>
                  </a:lnTo>
                  <a:cubicBezTo>
                    <a:pt x="1" y="509"/>
                    <a:pt x="13" y="527"/>
                    <a:pt x="25" y="527"/>
                  </a:cubicBezTo>
                  <a:cubicBezTo>
                    <a:pt x="25" y="533"/>
                    <a:pt x="31" y="533"/>
                    <a:pt x="31" y="533"/>
                  </a:cubicBezTo>
                  <a:cubicBezTo>
                    <a:pt x="42" y="533"/>
                    <a:pt x="54" y="521"/>
                    <a:pt x="54" y="515"/>
                  </a:cubicBezTo>
                  <a:lnTo>
                    <a:pt x="209" y="33"/>
                  </a:lnTo>
                  <a:cubicBezTo>
                    <a:pt x="215" y="21"/>
                    <a:pt x="203" y="3"/>
                    <a:pt x="191" y="3"/>
                  </a:cubicBezTo>
                  <a:cubicBezTo>
                    <a:pt x="188" y="2"/>
                    <a:pt x="185" y="1"/>
                    <a:pt x="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7"/>
            <p:cNvSpPr/>
            <p:nvPr/>
          </p:nvSpPr>
          <p:spPr>
            <a:xfrm>
              <a:off x="2706636" y="757933"/>
              <a:ext cx="22510" cy="48856"/>
            </a:xfrm>
            <a:custGeom>
              <a:avLst/>
              <a:gdLst/>
              <a:ahLst/>
              <a:cxnLst/>
              <a:rect l="l" t="t" r="r" b="b"/>
              <a:pathLst>
                <a:path w="358" h="777" extrusionOk="0">
                  <a:moveTo>
                    <a:pt x="330" y="0"/>
                  </a:moveTo>
                  <a:cubicBezTo>
                    <a:pt x="319" y="0"/>
                    <a:pt x="309" y="6"/>
                    <a:pt x="304" y="14"/>
                  </a:cubicBezTo>
                  <a:lnTo>
                    <a:pt x="7" y="741"/>
                  </a:lnTo>
                  <a:cubicBezTo>
                    <a:pt x="1" y="758"/>
                    <a:pt x="7" y="770"/>
                    <a:pt x="19" y="776"/>
                  </a:cubicBezTo>
                  <a:lnTo>
                    <a:pt x="25" y="776"/>
                  </a:lnTo>
                  <a:cubicBezTo>
                    <a:pt x="36" y="776"/>
                    <a:pt x="48" y="770"/>
                    <a:pt x="48" y="764"/>
                  </a:cubicBezTo>
                  <a:lnTo>
                    <a:pt x="352" y="32"/>
                  </a:lnTo>
                  <a:cubicBezTo>
                    <a:pt x="358" y="20"/>
                    <a:pt x="352" y="2"/>
                    <a:pt x="340" y="2"/>
                  </a:cubicBezTo>
                  <a:cubicBezTo>
                    <a:pt x="337" y="1"/>
                    <a:pt x="333" y="0"/>
                    <a:pt x="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7"/>
            <p:cNvSpPr/>
            <p:nvPr/>
          </p:nvSpPr>
          <p:spPr>
            <a:xfrm>
              <a:off x="2735496" y="787107"/>
              <a:ext cx="14650" cy="27540"/>
            </a:xfrm>
            <a:custGeom>
              <a:avLst/>
              <a:gdLst/>
              <a:ahLst/>
              <a:cxnLst/>
              <a:rect l="l" t="t" r="r" b="b"/>
              <a:pathLst>
                <a:path w="233" h="438" extrusionOk="0">
                  <a:moveTo>
                    <a:pt x="204" y="0"/>
                  </a:moveTo>
                  <a:cubicBezTo>
                    <a:pt x="194" y="0"/>
                    <a:pt x="183" y="6"/>
                    <a:pt x="179" y="15"/>
                  </a:cubicBezTo>
                  <a:lnTo>
                    <a:pt x="6" y="408"/>
                  </a:lnTo>
                  <a:cubicBezTo>
                    <a:pt x="0" y="420"/>
                    <a:pt x="6" y="431"/>
                    <a:pt x="18" y="437"/>
                  </a:cubicBezTo>
                  <a:lnTo>
                    <a:pt x="24" y="437"/>
                  </a:lnTo>
                  <a:cubicBezTo>
                    <a:pt x="36" y="437"/>
                    <a:pt x="42" y="437"/>
                    <a:pt x="48" y="425"/>
                  </a:cubicBezTo>
                  <a:lnTo>
                    <a:pt x="226" y="33"/>
                  </a:lnTo>
                  <a:cubicBezTo>
                    <a:pt x="232" y="21"/>
                    <a:pt x="226" y="3"/>
                    <a:pt x="214" y="3"/>
                  </a:cubicBezTo>
                  <a:cubicBezTo>
                    <a:pt x="211" y="1"/>
                    <a:pt x="208" y="0"/>
                    <a:pt x="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37"/>
            <p:cNvSpPr/>
            <p:nvPr/>
          </p:nvSpPr>
          <p:spPr>
            <a:xfrm>
              <a:off x="2769512" y="790817"/>
              <a:ext cx="11318" cy="24585"/>
            </a:xfrm>
            <a:custGeom>
              <a:avLst/>
              <a:gdLst/>
              <a:ahLst/>
              <a:cxnLst/>
              <a:rect l="l" t="t" r="r" b="b"/>
              <a:pathLst>
                <a:path w="180" h="391" extrusionOk="0">
                  <a:moveTo>
                    <a:pt x="151" y="1"/>
                  </a:moveTo>
                  <a:cubicBezTo>
                    <a:pt x="141" y="1"/>
                    <a:pt x="132" y="7"/>
                    <a:pt x="132" y="15"/>
                  </a:cubicBezTo>
                  <a:lnTo>
                    <a:pt x="7" y="355"/>
                  </a:lnTo>
                  <a:cubicBezTo>
                    <a:pt x="1" y="366"/>
                    <a:pt x="7" y="384"/>
                    <a:pt x="19" y="384"/>
                  </a:cubicBezTo>
                  <a:cubicBezTo>
                    <a:pt x="25" y="390"/>
                    <a:pt x="25" y="390"/>
                    <a:pt x="31" y="390"/>
                  </a:cubicBezTo>
                  <a:cubicBezTo>
                    <a:pt x="37" y="390"/>
                    <a:pt x="49" y="384"/>
                    <a:pt x="54" y="372"/>
                  </a:cubicBezTo>
                  <a:lnTo>
                    <a:pt x="174" y="33"/>
                  </a:lnTo>
                  <a:cubicBezTo>
                    <a:pt x="179" y="21"/>
                    <a:pt x="174" y="9"/>
                    <a:pt x="162" y="3"/>
                  </a:cubicBezTo>
                  <a:cubicBezTo>
                    <a:pt x="158" y="2"/>
                    <a:pt x="155" y="1"/>
                    <a:pt x="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41" name="Google Shape;1541;p37"/>
            <p:cNvGrpSpPr/>
            <p:nvPr/>
          </p:nvGrpSpPr>
          <p:grpSpPr>
            <a:xfrm>
              <a:off x="2651996" y="267689"/>
              <a:ext cx="297285" cy="585515"/>
              <a:chOff x="2651996" y="267689"/>
              <a:chExt cx="297285" cy="585515"/>
            </a:xfrm>
          </p:grpSpPr>
          <p:sp>
            <p:nvSpPr>
              <p:cNvPr id="1542" name="Google Shape;1542;p37"/>
              <p:cNvSpPr/>
              <p:nvPr/>
            </p:nvSpPr>
            <p:spPr>
              <a:xfrm>
                <a:off x="2741469" y="433933"/>
                <a:ext cx="156125" cy="286910"/>
              </a:xfrm>
              <a:custGeom>
                <a:avLst/>
                <a:gdLst/>
                <a:ahLst/>
                <a:cxnLst/>
                <a:rect l="l" t="t" r="r" b="b"/>
                <a:pathLst>
                  <a:path w="2483" h="4563" extrusionOk="0">
                    <a:moveTo>
                      <a:pt x="1459" y="1774"/>
                    </a:moveTo>
                    <a:lnTo>
                      <a:pt x="1459" y="1798"/>
                    </a:lnTo>
                    <a:cubicBezTo>
                      <a:pt x="1310" y="2227"/>
                      <a:pt x="1137" y="2655"/>
                      <a:pt x="935" y="3060"/>
                    </a:cubicBezTo>
                    <a:cubicBezTo>
                      <a:pt x="1132" y="2649"/>
                      <a:pt x="1298" y="2227"/>
                      <a:pt x="1447" y="1798"/>
                    </a:cubicBezTo>
                    <a:cubicBezTo>
                      <a:pt x="1447" y="1798"/>
                      <a:pt x="1453" y="1792"/>
                      <a:pt x="1453" y="1792"/>
                    </a:cubicBezTo>
                    <a:lnTo>
                      <a:pt x="1459" y="1774"/>
                    </a:lnTo>
                    <a:close/>
                    <a:moveTo>
                      <a:pt x="1774" y="0"/>
                    </a:moveTo>
                    <a:cubicBezTo>
                      <a:pt x="1763" y="0"/>
                      <a:pt x="1757" y="0"/>
                      <a:pt x="1751" y="12"/>
                    </a:cubicBezTo>
                    <a:lnTo>
                      <a:pt x="0" y="4251"/>
                    </a:lnTo>
                    <a:cubicBezTo>
                      <a:pt x="0" y="4257"/>
                      <a:pt x="0" y="4268"/>
                      <a:pt x="12" y="4274"/>
                    </a:cubicBezTo>
                    <a:lnTo>
                      <a:pt x="703" y="4560"/>
                    </a:lnTo>
                    <a:cubicBezTo>
                      <a:pt x="706" y="4562"/>
                      <a:pt x="709" y="4562"/>
                      <a:pt x="712" y="4562"/>
                    </a:cubicBezTo>
                    <a:cubicBezTo>
                      <a:pt x="720" y="4562"/>
                      <a:pt x="727" y="4557"/>
                      <a:pt x="727" y="4548"/>
                    </a:cubicBezTo>
                    <a:lnTo>
                      <a:pt x="2477" y="310"/>
                    </a:lnTo>
                    <a:cubicBezTo>
                      <a:pt x="2483" y="304"/>
                      <a:pt x="2483" y="292"/>
                      <a:pt x="2477" y="286"/>
                    </a:cubicBezTo>
                    <a:lnTo>
                      <a:pt x="2471" y="286"/>
                    </a:lnTo>
                    <a:cubicBezTo>
                      <a:pt x="2468" y="283"/>
                      <a:pt x="2465" y="281"/>
                      <a:pt x="2462" y="281"/>
                    </a:cubicBezTo>
                    <a:cubicBezTo>
                      <a:pt x="2459" y="281"/>
                      <a:pt x="2456" y="283"/>
                      <a:pt x="2453" y="286"/>
                    </a:cubicBezTo>
                    <a:cubicBezTo>
                      <a:pt x="2399" y="305"/>
                      <a:pt x="2342" y="315"/>
                      <a:pt x="2284" y="315"/>
                    </a:cubicBezTo>
                    <a:cubicBezTo>
                      <a:pt x="2215" y="315"/>
                      <a:pt x="2143" y="300"/>
                      <a:pt x="2072" y="268"/>
                    </a:cubicBezTo>
                    <a:cubicBezTo>
                      <a:pt x="1941" y="214"/>
                      <a:pt x="1846" y="131"/>
                      <a:pt x="1792" y="12"/>
                    </a:cubicBezTo>
                    <a:cubicBezTo>
                      <a:pt x="1786" y="6"/>
                      <a:pt x="1786" y="0"/>
                      <a:pt x="17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37"/>
              <p:cNvSpPr/>
              <p:nvPr/>
            </p:nvSpPr>
            <p:spPr>
              <a:xfrm>
                <a:off x="2790513" y="449652"/>
                <a:ext cx="143046" cy="28514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4535" extrusionOk="0">
                    <a:moveTo>
                      <a:pt x="1804" y="0"/>
                    </a:moveTo>
                    <a:cubicBezTo>
                      <a:pt x="1798" y="0"/>
                      <a:pt x="1792" y="6"/>
                      <a:pt x="1792" y="12"/>
                    </a:cubicBezTo>
                    <a:lnTo>
                      <a:pt x="6" y="4322"/>
                    </a:lnTo>
                    <a:cubicBezTo>
                      <a:pt x="0" y="4334"/>
                      <a:pt x="6" y="4346"/>
                      <a:pt x="18" y="4346"/>
                    </a:cubicBezTo>
                    <a:lnTo>
                      <a:pt x="465" y="4530"/>
                    </a:lnTo>
                    <a:cubicBezTo>
                      <a:pt x="468" y="4533"/>
                      <a:pt x="471" y="4535"/>
                      <a:pt x="473" y="4535"/>
                    </a:cubicBezTo>
                    <a:cubicBezTo>
                      <a:pt x="475" y="4535"/>
                      <a:pt x="477" y="4533"/>
                      <a:pt x="477" y="4530"/>
                    </a:cubicBezTo>
                    <a:cubicBezTo>
                      <a:pt x="482" y="4530"/>
                      <a:pt x="488" y="4524"/>
                      <a:pt x="488" y="4524"/>
                    </a:cubicBezTo>
                    <a:lnTo>
                      <a:pt x="2268" y="208"/>
                    </a:lnTo>
                    <a:cubicBezTo>
                      <a:pt x="2274" y="203"/>
                      <a:pt x="2274" y="197"/>
                      <a:pt x="2268" y="191"/>
                    </a:cubicBezTo>
                    <a:cubicBezTo>
                      <a:pt x="2268" y="191"/>
                      <a:pt x="2262" y="185"/>
                      <a:pt x="2262" y="185"/>
                    </a:cubicBezTo>
                    <a:lnTo>
                      <a:pt x="2257" y="185"/>
                    </a:lnTo>
                    <a:cubicBezTo>
                      <a:pt x="2179" y="173"/>
                      <a:pt x="2102" y="149"/>
                      <a:pt x="2030" y="119"/>
                    </a:cubicBezTo>
                    <a:cubicBezTo>
                      <a:pt x="2018" y="113"/>
                      <a:pt x="2006" y="113"/>
                      <a:pt x="1995" y="107"/>
                    </a:cubicBezTo>
                    <a:cubicBezTo>
                      <a:pt x="1917" y="72"/>
                      <a:pt x="1858" y="30"/>
                      <a:pt x="1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7"/>
              <p:cNvSpPr/>
              <p:nvPr/>
            </p:nvSpPr>
            <p:spPr>
              <a:xfrm>
                <a:off x="2707390" y="415196"/>
                <a:ext cx="142669" cy="28508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4534" extrusionOk="0">
                    <a:moveTo>
                      <a:pt x="1799" y="0"/>
                    </a:moveTo>
                    <a:cubicBezTo>
                      <a:pt x="1793" y="0"/>
                      <a:pt x="1787" y="6"/>
                      <a:pt x="1787" y="12"/>
                    </a:cubicBezTo>
                    <a:lnTo>
                      <a:pt x="7" y="4322"/>
                    </a:lnTo>
                    <a:cubicBezTo>
                      <a:pt x="1" y="4334"/>
                      <a:pt x="7" y="4346"/>
                      <a:pt x="13" y="4352"/>
                    </a:cubicBezTo>
                    <a:lnTo>
                      <a:pt x="459" y="4531"/>
                    </a:lnTo>
                    <a:cubicBezTo>
                      <a:pt x="463" y="4532"/>
                      <a:pt x="466" y="4533"/>
                      <a:pt x="469" y="4533"/>
                    </a:cubicBezTo>
                    <a:cubicBezTo>
                      <a:pt x="477" y="4533"/>
                      <a:pt x="483" y="4529"/>
                      <a:pt x="483" y="4525"/>
                    </a:cubicBezTo>
                    <a:lnTo>
                      <a:pt x="2269" y="209"/>
                    </a:lnTo>
                    <a:cubicBezTo>
                      <a:pt x="2269" y="203"/>
                      <a:pt x="2269" y="197"/>
                      <a:pt x="2269" y="191"/>
                    </a:cubicBezTo>
                    <a:cubicBezTo>
                      <a:pt x="2263" y="191"/>
                      <a:pt x="2263" y="185"/>
                      <a:pt x="2257" y="185"/>
                    </a:cubicBezTo>
                    <a:lnTo>
                      <a:pt x="2251" y="185"/>
                    </a:lnTo>
                    <a:cubicBezTo>
                      <a:pt x="2203" y="173"/>
                      <a:pt x="2132" y="161"/>
                      <a:pt x="2055" y="131"/>
                    </a:cubicBezTo>
                    <a:cubicBezTo>
                      <a:pt x="2043" y="131"/>
                      <a:pt x="2031" y="125"/>
                      <a:pt x="2019" y="119"/>
                    </a:cubicBezTo>
                    <a:cubicBezTo>
                      <a:pt x="1947" y="90"/>
                      <a:pt x="1876" y="48"/>
                      <a:pt x="18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7"/>
              <p:cNvSpPr/>
              <p:nvPr/>
            </p:nvSpPr>
            <p:spPr>
              <a:xfrm>
                <a:off x="2651996" y="267689"/>
                <a:ext cx="297285" cy="585515"/>
              </a:xfrm>
              <a:custGeom>
                <a:avLst/>
                <a:gdLst/>
                <a:ahLst/>
                <a:cxnLst/>
                <a:rect l="l" t="t" r="r" b="b"/>
                <a:pathLst>
                  <a:path w="4728" h="9312" extrusionOk="0">
                    <a:moveTo>
                      <a:pt x="4614" y="197"/>
                    </a:moveTo>
                    <a:lnTo>
                      <a:pt x="4585" y="822"/>
                    </a:lnTo>
                    <a:lnTo>
                      <a:pt x="4382" y="953"/>
                    </a:lnTo>
                    <a:cubicBezTo>
                      <a:pt x="4369" y="963"/>
                      <a:pt x="4354" y="968"/>
                      <a:pt x="4338" y="968"/>
                    </a:cubicBezTo>
                    <a:cubicBezTo>
                      <a:pt x="4326" y="968"/>
                      <a:pt x="4312" y="965"/>
                      <a:pt x="4299" y="959"/>
                    </a:cubicBezTo>
                    <a:cubicBezTo>
                      <a:pt x="4275" y="947"/>
                      <a:pt x="4257" y="930"/>
                      <a:pt x="4251" y="900"/>
                    </a:cubicBezTo>
                    <a:lnTo>
                      <a:pt x="4198" y="662"/>
                    </a:lnTo>
                    <a:lnTo>
                      <a:pt x="4614" y="197"/>
                    </a:lnTo>
                    <a:close/>
                    <a:moveTo>
                      <a:pt x="4114" y="757"/>
                    </a:moveTo>
                    <a:lnTo>
                      <a:pt x="4150" y="924"/>
                    </a:lnTo>
                    <a:cubicBezTo>
                      <a:pt x="4162" y="983"/>
                      <a:pt x="4204" y="1031"/>
                      <a:pt x="4263" y="1055"/>
                    </a:cubicBezTo>
                    <a:cubicBezTo>
                      <a:pt x="4287" y="1067"/>
                      <a:pt x="4311" y="1072"/>
                      <a:pt x="4334" y="1072"/>
                    </a:cubicBezTo>
                    <a:cubicBezTo>
                      <a:pt x="4370" y="1072"/>
                      <a:pt x="4406" y="1061"/>
                      <a:pt x="4436" y="1043"/>
                    </a:cubicBezTo>
                    <a:lnTo>
                      <a:pt x="4579" y="947"/>
                    </a:lnTo>
                    <a:lnTo>
                      <a:pt x="4483" y="2995"/>
                    </a:lnTo>
                    <a:cubicBezTo>
                      <a:pt x="4209" y="2960"/>
                      <a:pt x="4025" y="2793"/>
                      <a:pt x="4025" y="2793"/>
                    </a:cubicBezTo>
                    <a:cubicBezTo>
                      <a:pt x="4025" y="2787"/>
                      <a:pt x="4019" y="2787"/>
                      <a:pt x="4013" y="2781"/>
                    </a:cubicBezTo>
                    <a:lnTo>
                      <a:pt x="4007" y="2781"/>
                    </a:lnTo>
                    <a:cubicBezTo>
                      <a:pt x="4001" y="2775"/>
                      <a:pt x="3995" y="2775"/>
                      <a:pt x="3989" y="2775"/>
                    </a:cubicBezTo>
                    <a:lnTo>
                      <a:pt x="3977" y="2775"/>
                    </a:lnTo>
                    <a:cubicBezTo>
                      <a:pt x="3977" y="2781"/>
                      <a:pt x="3971" y="2781"/>
                      <a:pt x="3971" y="2781"/>
                    </a:cubicBezTo>
                    <a:cubicBezTo>
                      <a:pt x="3965" y="2781"/>
                      <a:pt x="3965" y="2781"/>
                      <a:pt x="3959" y="2787"/>
                    </a:cubicBezTo>
                    <a:lnTo>
                      <a:pt x="3953" y="2787"/>
                    </a:lnTo>
                    <a:cubicBezTo>
                      <a:pt x="3949" y="2791"/>
                      <a:pt x="3857" y="2873"/>
                      <a:pt x="3707" y="2873"/>
                    </a:cubicBezTo>
                    <a:cubicBezTo>
                      <a:pt x="3653" y="2873"/>
                      <a:pt x="3592" y="2863"/>
                      <a:pt x="3525" y="2835"/>
                    </a:cubicBezTo>
                    <a:cubicBezTo>
                      <a:pt x="3269" y="2733"/>
                      <a:pt x="3257" y="2513"/>
                      <a:pt x="3257" y="2501"/>
                    </a:cubicBezTo>
                    <a:cubicBezTo>
                      <a:pt x="3257" y="2495"/>
                      <a:pt x="3257" y="2495"/>
                      <a:pt x="3257" y="2495"/>
                    </a:cubicBezTo>
                    <a:cubicBezTo>
                      <a:pt x="3251" y="2489"/>
                      <a:pt x="3251" y="2483"/>
                      <a:pt x="3251" y="2483"/>
                    </a:cubicBezTo>
                    <a:cubicBezTo>
                      <a:pt x="3251" y="2477"/>
                      <a:pt x="3245" y="2477"/>
                      <a:pt x="3245" y="2471"/>
                    </a:cubicBezTo>
                    <a:cubicBezTo>
                      <a:pt x="3245" y="2471"/>
                      <a:pt x="3245" y="2465"/>
                      <a:pt x="3239" y="2465"/>
                    </a:cubicBezTo>
                    <a:cubicBezTo>
                      <a:pt x="3239" y="2460"/>
                      <a:pt x="3233" y="2460"/>
                      <a:pt x="3227" y="2454"/>
                    </a:cubicBezTo>
                    <a:lnTo>
                      <a:pt x="3203" y="2454"/>
                    </a:lnTo>
                    <a:cubicBezTo>
                      <a:pt x="3203" y="2454"/>
                      <a:pt x="2953" y="2442"/>
                      <a:pt x="2739" y="2275"/>
                    </a:cubicBezTo>
                    <a:lnTo>
                      <a:pt x="4114" y="757"/>
                    </a:lnTo>
                    <a:close/>
                    <a:moveTo>
                      <a:pt x="2685" y="2364"/>
                    </a:moveTo>
                    <a:cubicBezTo>
                      <a:pt x="2852" y="2489"/>
                      <a:pt x="3031" y="2531"/>
                      <a:pt x="3132" y="2549"/>
                    </a:cubicBezTo>
                    <a:lnTo>
                      <a:pt x="1346" y="6859"/>
                    </a:lnTo>
                    <a:lnTo>
                      <a:pt x="905" y="6674"/>
                    </a:lnTo>
                    <a:lnTo>
                      <a:pt x="2685" y="2364"/>
                    </a:lnTo>
                    <a:close/>
                    <a:moveTo>
                      <a:pt x="3197" y="2662"/>
                    </a:moveTo>
                    <a:cubicBezTo>
                      <a:pt x="3239" y="2751"/>
                      <a:pt x="3322" y="2864"/>
                      <a:pt x="3489" y="2930"/>
                    </a:cubicBezTo>
                    <a:cubicBezTo>
                      <a:pt x="3572" y="2966"/>
                      <a:pt x="3648" y="2979"/>
                      <a:pt x="3715" y="2979"/>
                    </a:cubicBezTo>
                    <a:cubicBezTo>
                      <a:pt x="3781" y="2979"/>
                      <a:pt x="3837" y="2966"/>
                      <a:pt x="3882" y="2948"/>
                    </a:cubicBezTo>
                    <a:lnTo>
                      <a:pt x="3882" y="2948"/>
                    </a:lnTo>
                    <a:lnTo>
                      <a:pt x="2132" y="7186"/>
                    </a:lnTo>
                    <a:lnTo>
                      <a:pt x="1441" y="6901"/>
                    </a:lnTo>
                    <a:lnTo>
                      <a:pt x="3197" y="2662"/>
                    </a:lnTo>
                    <a:close/>
                    <a:moveTo>
                      <a:pt x="4013" y="2912"/>
                    </a:moveTo>
                    <a:cubicBezTo>
                      <a:pt x="4090" y="2971"/>
                      <a:pt x="4245" y="3067"/>
                      <a:pt x="4454" y="3097"/>
                    </a:cubicBezTo>
                    <a:lnTo>
                      <a:pt x="2674" y="7407"/>
                    </a:lnTo>
                    <a:lnTo>
                      <a:pt x="2227" y="7222"/>
                    </a:lnTo>
                    <a:lnTo>
                      <a:pt x="4013" y="2912"/>
                    </a:lnTo>
                    <a:close/>
                    <a:moveTo>
                      <a:pt x="864" y="6776"/>
                    </a:moveTo>
                    <a:lnTo>
                      <a:pt x="2632" y="7502"/>
                    </a:lnTo>
                    <a:lnTo>
                      <a:pt x="2489" y="7853"/>
                    </a:lnTo>
                    <a:lnTo>
                      <a:pt x="721" y="7121"/>
                    </a:lnTo>
                    <a:lnTo>
                      <a:pt x="864" y="6776"/>
                    </a:lnTo>
                    <a:close/>
                    <a:moveTo>
                      <a:pt x="679" y="7216"/>
                    </a:moveTo>
                    <a:lnTo>
                      <a:pt x="2453" y="7948"/>
                    </a:lnTo>
                    <a:lnTo>
                      <a:pt x="2013" y="9002"/>
                    </a:lnTo>
                    <a:cubicBezTo>
                      <a:pt x="2009" y="9014"/>
                      <a:pt x="1891" y="9211"/>
                      <a:pt x="1538" y="9211"/>
                    </a:cubicBezTo>
                    <a:cubicBezTo>
                      <a:pt x="1387" y="9211"/>
                      <a:pt x="1193" y="9175"/>
                      <a:pt x="947" y="9073"/>
                    </a:cubicBezTo>
                    <a:cubicBezTo>
                      <a:pt x="132" y="8734"/>
                      <a:pt x="239" y="8288"/>
                      <a:pt x="245" y="8276"/>
                    </a:cubicBezTo>
                    <a:lnTo>
                      <a:pt x="679" y="7216"/>
                    </a:lnTo>
                    <a:close/>
                    <a:moveTo>
                      <a:pt x="4674" y="1"/>
                    </a:moveTo>
                    <a:cubicBezTo>
                      <a:pt x="4668" y="1"/>
                      <a:pt x="4668" y="7"/>
                      <a:pt x="4662" y="7"/>
                    </a:cubicBezTo>
                    <a:lnTo>
                      <a:pt x="4656" y="7"/>
                    </a:lnTo>
                    <a:cubicBezTo>
                      <a:pt x="4650" y="7"/>
                      <a:pt x="4650" y="13"/>
                      <a:pt x="4644" y="13"/>
                    </a:cubicBezTo>
                    <a:cubicBezTo>
                      <a:pt x="4644" y="13"/>
                      <a:pt x="4644" y="19"/>
                      <a:pt x="4638" y="19"/>
                    </a:cubicBezTo>
                    <a:lnTo>
                      <a:pt x="2626" y="2245"/>
                    </a:lnTo>
                    <a:cubicBezTo>
                      <a:pt x="2620" y="2251"/>
                      <a:pt x="2620" y="2251"/>
                      <a:pt x="2620" y="2257"/>
                    </a:cubicBezTo>
                    <a:lnTo>
                      <a:pt x="2614" y="2257"/>
                    </a:lnTo>
                    <a:lnTo>
                      <a:pt x="786" y="6686"/>
                    </a:lnTo>
                    <a:lnTo>
                      <a:pt x="602" y="7127"/>
                    </a:lnTo>
                    <a:cubicBezTo>
                      <a:pt x="602" y="7133"/>
                      <a:pt x="602" y="7133"/>
                      <a:pt x="602" y="7133"/>
                    </a:cubicBezTo>
                    <a:lnTo>
                      <a:pt x="143" y="8246"/>
                    </a:lnTo>
                    <a:cubicBezTo>
                      <a:pt x="138" y="8264"/>
                      <a:pt x="1" y="8794"/>
                      <a:pt x="911" y="9169"/>
                    </a:cubicBezTo>
                    <a:cubicBezTo>
                      <a:pt x="1167" y="9276"/>
                      <a:pt x="1376" y="9312"/>
                      <a:pt x="1537" y="9312"/>
                    </a:cubicBezTo>
                    <a:cubicBezTo>
                      <a:pt x="1953" y="9312"/>
                      <a:pt x="2096" y="9067"/>
                      <a:pt x="2108" y="9050"/>
                    </a:cubicBezTo>
                    <a:lnTo>
                      <a:pt x="2566" y="7942"/>
                    </a:lnTo>
                    <a:lnTo>
                      <a:pt x="4579" y="3073"/>
                    </a:lnTo>
                    <a:cubicBezTo>
                      <a:pt x="4579" y="3067"/>
                      <a:pt x="4579" y="3067"/>
                      <a:pt x="4579" y="3067"/>
                    </a:cubicBezTo>
                    <a:cubicBezTo>
                      <a:pt x="4579" y="3061"/>
                      <a:pt x="4585" y="3061"/>
                      <a:pt x="4585" y="3055"/>
                    </a:cubicBezTo>
                    <a:lnTo>
                      <a:pt x="4727" y="54"/>
                    </a:lnTo>
                    <a:cubicBezTo>
                      <a:pt x="4727" y="49"/>
                      <a:pt x="4727" y="49"/>
                      <a:pt x="4727" y="43"/>
                    </a:cubicBezTo>
                    <a:cubicBezTo>
                      <a:pt x="4727" y="43"/>
                      <a:pt x="4727" y="37"/>
                      <a:pt x="4721" y="37"/>
                    </a:cubicBezTo>
                    <a:cubicBezTo>
                      <a:pt x="4721" y="31"/>
                      <a:pt x="4721" y="31"/>
                      <a:pt x="4715" y="25"/>
                    </a:cubicBezTo>
                    <a:cubicBezTo>
                      <a:pt x="4715" y="25"/>
                      <a:pt x="4715" y="19"/>
                      <a:pt x="4710" y="19"/>
                    </a:cubicBezTo>
                    <a:cubicBezTo>
                      <a:pt x="4710" y="13"/>
                      <a:pt x="4704" y="13"/>
                      <a:pt x="4704" y="13"/>
                    </a:cubicBezTo>
                    <a:cubicBezTo>
                      <a:pt x="4704" y="13"/>
                      <a:pt x="4698" y="7"/>
                      <a:pt x="4698" y="7"/>
                    </a:cubicBezTo>
                    <a:lnTo>
                      <a:pt x="4686" y="7"/>
                    </a:lnTo>
                    <a:cubicBezTo>
                      <a:pt x="4680" y="7"/>
                      <a:pt x="4680" y="1"/>
                      <a:pt x="46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7"/>
              <p:cNvSpPr/>
              <p:nvPr/>
            </p:nvSpPr>
            <p:spPr>
              <a:xfrm>
                <a:off x="2798749" y="545350"/>
                <a:ext cx="35966" cy="8287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318" extrusionOk="0">
                    <a:moveTo>
                      <a:pt x="541" y="1"/>
                    </a:moveTo>
                    <a:cubicBezTo>
                      <a:pt x="532" y="1"/>
                      <a:pt x="523" y="10"/>
                      <a:pt x="518" y="20"/>
                    </a:cubicBezTo>
                    <a:cubicBezTo>
                      <a:pt x="369" y="449"/>
                      <a:pt x="197" y="871"/>
                      <a:pt x="6" y="1282"/>
                    </a:cubicBezTo>
                    <a:cubicBezTo>
                      <a:pt x="0" y="1294"/>
                      <a:pt x="6" y="1306"/>
                      <a:pt x="18" y="1312"/>
                    </a:cubicBezTo>
                    <a:cubicBezTo>
                      <a:pt x="18" y="1312"/>
                      <a:pt x="24" y="1318"/>
                      <a:pt x="30" y="1318"/>
                    </a:cubicBezTo>
                    <a:cubicBezTo>
                      <a:pt x="36" y="1318"/>
                      <a:pt x="48" y="1312"/>
                      <a:pt x="48" y="1300"/>
                    </a:cubicBezTo>
                    <a:cubicBezTo>
                      <a:pt x="244" y="889"/>
                      <a:pt x="417" y="466"/>
                      <a:pt x="566" y="38"/>
                    </a:cubicBezTo>
                    <a:cubicBezTo>
                      <a:pt x="572" y="20"/>
                      <a:pt x="560" y="8"/>
                      <a:pt x="548" y="2"/>
                    </a:cubicBezTo>
                    <a:cubicBezTo>
                      <a:pt x="546" y="1"/>
                      <a:pt x="544" y="1"/>
                      <a:pt x="5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5553634" y="557989"/>
            <a:ext cx="3590365" cy="3435787"/>
            <a:chOff x="4761385" y="586429"/>
            <a:chExt cx="3869374" cy="3519922"/>
          </a:xfrm>
        </p:grpSpPr>
        <p:sp>
          <p:nvSpPr>
            <p:cNvPr id="1517" name="Google Shape;1517;p37"/>
            <p:cNvSpPr/>
            <p:nvPr/>
          </p:nvSpPr>
          <p:spPr>
            <a:xfrm rot="8929211">
              <a:off x="4761385" y="2330998"/>
              <a:ext cx="3869374" cy="1775353"/>
            </a:xfrm>
            <a:custGeom>
              <a:avLst/>
              <a:gdLst/>
              <a:ahLst/>
              <a:cxnLst/>
              <a:rect l="l" t="t" r="r" b="b"/>
              <a:pathLst>
                <a:path w="44198" h="20279" extrusionOk="0">
                  <a:moveTo>
                    <a:pt x="23739" y="0"/>
                  </a:moveTo>
                  <a:cubicBezTo>
                    <a:pt x="23142" y="0"/>
                    <a:pt x="22532" y="19"/>
                    <a:pt x="21925" y="60"/>
                  </a:cubicBezTo>
                  <a:cubicBezTo>
                    <a:pt x="14522" y="497"/>
                    <a:pt x="8845" y="2157"/>
                    <a:pt x="4259" y="5214"/>
                  </a:cubicBezTo>
                  <a:cubicBezTo>
                    <a:pt x="2468" y="6393"/>
                    <a:pt x="1289" y="7572"/>
                    <a:pt x="634" y="8838"/>
                  </a:cubicBezTo>
                  <a:cubicBezTo>
                    <a:pt x="154" y="9734"/>
                    <a:pt x="1" y="10345"/>
                    <a:pt x="1" y="11219"/>
                  </a:cubicBezTo>
                  <a:cubicBezTo>
                    <a:pt x="23" y="13249"/>
                    <a:pt x="1267" y="15127"/>
                    <a:pt x="3691" y="16765"/>
                  </a:cubicBezTo>
                  <a:cubicBezTo>
                    <a:pt x="6399" y="18621"/>
                    <a:pt x="10897" y="19822"/>
                    <a:pt x="16640" y="20215"/>
                  </a:cubicBezTo>
                  <a:cubicBezTo>
                    <a:pt x="17281" y="20259"/>
                    <a:pt x="18305" y="20278"/>
                    <a:pt x="19455" y="20278"/>
                  </a:cubicBezTo>
                  <a:cubicBezTo>
                    <a:pt x="21755" y="20278"/>
                    <a:pt x="24560" y="20201"/>
                    <a:pt x="25811" y="20084"/>
                  </a:cubicBezTo>
                  <a:cubicBezTo>
                    <a:pt x="29546" y="19713"/>
                    <a:pt x="32799" y="19058"/>
                    <a:pt x="35813" y="18075"/>
                  </a:cubicBezTo>
                  <a:cubicBezTo>
                    <a:pt x="39132" y="16983"/>
                    <a:pt x="40922" y="16023"/>
                    <a:pt x="42429" y="14538"/>
                  </a:cubicBezTo>
                  <a:cubicBezTo>
                    <a:pt x="43652" y="13315"/>
                    <a:pt x="44198" y="12267"/>
                    <a:pt x="44198" y="11000"/>
                  </a:cubicBezTo>
                  <a:cubicBezTo>
                    <a:pt x="44198" y="9166"/>
                    <a:pt x="43193" y="7594"/>
                    <a:pt x="40966" y="5934"/>
                  </a:cubicBezTo>
                  <a:cubicBezTo>
                    <a:pt x="38957" y="4449"/>
                    <a:pt x="36970" y="3685"/>
                    <a:pt x="32231" y="2571"/>
                  </a:cubicBezTo>
                  <a:cubicBezTo>
                    <a:pt x="30747" y="2222"/>
                    <a:pt x="30747" y="2222"/>
                    <a:pt x="30681" y="1960"/>
                  </a:cubicBezTo>
                  <a:cubicBezTo>
                    <a:pt x="30594" y="1654"/>
                    <a:pt x="30201" y="1239"/>
                    <a:pt x="29698" y="956"/>
                  </a:cubicBezTo>
                  <a:cubicBezTo>
                    <a:pt x="28722" y="369"/>
                    <a:pt x="26344" y="0"/>
                    <a:pt x="237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18" name="Google Shape;1518;p37"/>
            <p:cNvGrpSpPr/>
            <p:nvPr/>
          </p:nvGrpSpPr>
          <p:grpSpPr>
            <a:xfrm rot="-1922019">
              <a:off x="5330257" y="1034852"/>
              <a:ext cx="2428181" cy="2568497"/>
              <a:chOff x="3146237" y="2843644"/>
              <a:chExt cx="991264" cy="1048545"/>
            </a:xfrm>
          </p:grpSpPr>
          <p:sp>
            <p:nvSpPr>
              <p:cNvPr id="1519" name="Google Shape;1519;p37"/>
              <p:cNvSpPr/>
              <p:nvPr/>
            </p:nvSpPr>
            <p:spPr>
              <a:xfrm>
                <a:off x="3668046" y="3305782"/>
                <a:ext cx="423794" cy="560616"/>
              </a:xfrm>
              <a:custGeom>
                <a:avLst/>
                <a:gdLst/>
                <a:ahLst/>
                <a:cxnLst/>
                <a:rect l="l" t="t" r="r" b="b"/>
                <a:pathLst>
                  <a:path w="6740" h="8916" extrusionOk="0">
                    <a:moveTo>
                      <a:pt x="6715" y="1"/>
                    </a:moveTo>
                    <a:cubicBezTo>
                      <a:pt x="6709" y="1"/>
                      <a:pt x="6702" y="5"/>
                      <a:pt x="6697" y="9"/>
                    </a:cubicBezTo>
                    <a:lnTo>
                      <a:pt x="381" y="7367"/>
                    </a:lnTo>
                    <a:cubicBezTo>
                      <a:pt x="306" y="7453"/>
                      <a:pt x="198" y="7500"/>
                      <a:pt x="81" y="7500"/>
                    </a:cubicBezTo>
                    <a:cubicBezTo>
                      <a:pt x="68" y="7500"/>
                      <a:pt x="55" y="7500"/>
                      <a:pt x="42" y="7498"/>
                    </a:cubicBezTo>
                    <a:cubicBezTo>
                      <a:pt x="36" y="7498"/>
                      <a:pt x="30" y="7498"/>
                      <a:pt x="24" y="7504"/>
                    </a:cubicBezTo>
                    <a:cubicBezTo>
                      <a:pt x="24" y="7510"/>
                      <a:pt x="18" y="7516"/>
                      <a:pt x="18" y="7522"/>
                    </a:cubicBezTo>
                    <a:cubicBezTo>
                      <a:pt x="24" y="7659"/>
                      <a:pt x="24" y="8076"/>
                      <a:pt x="0" y="8891"/>
                    </a:cubicBezTo>
                    <a:cubicBezTo>
                      <a:pt x="0" y="8897"/>
                      <a:pt x="6" y="8903"/>
                      <a:pt x="12" y="8909"/>
                    </a:cubicBezTo>
                    <a:cubicBezTo>
                      <a:pt x="12" y="8909"/>
                      <a:pt x="12" y="8909"/>
                      <a:pt x="18" y="8915"/>
                    </a:cubicBezTo>
                    <a:cubicBezTo>
                      <a:pt x="24" y="8915"/>
                      <a:pt x="36" y="8915"/>
                      <a:pt x="42" y="8903"/>
                    </a:cubicBezTo>
                    <a:lnTo>
                      <a:pt x="6721" y="1129"/>
                    </a:lnTo>
                    <a:cubicBezTo>
                      <a:pt x="6721" y="1129"/>
                      <a:pt x="6727" y="1123"/>
                      <a:pt x="6727" y="1117"/>
                    </a:cubicBezTo>
                    <a:cubicBezTo>
                      <a:pt x="6739" y="551"/>
                      <a:pt x="6739" y="212"/>
                      <a:pt x="6739" y="21"/>
                    </a:cubicBezTo>
                    <a:cubicBezTo>
                      <a:pt x="6739" y="15"/>
                      <a:pt x="6733" y="9"/>
                      <a:pt x="6727" y="9"/>
                    </a:cubicBezTo>
                    <a:cubicBezTo>
                      <a:pt x="6727" y="3"/>
                      <a:pt x="6727" y="3"/>
                      <a:pt x="6721" y="3"/>
                    </a:cubicBezTo>
                    <a:cubicBezTo>
                      <a:pt x="6719" y="2"/>
                      <a:pt x="6717" y="1"/>
                      <a:pt x="671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7"/>
              <p:cNvSpPr/>
              <p:nvPr/>
            </p:nvSpPr>
            <p:spPr>
              <a:xfrm>
                <a:off x="3218859" y="2850560"/>
                <a:ext cx="912667" cy="922602"/>
              </a:xfrm>
              <a:custGeom>
                <a:avLst/>
                <a:gdLst/>
                <a:ahLst/>
                <a:cxnLst/>
                <a:rect l="l" t="t" r="r" b="b"/>
                <a:pathLst>
                  <a:path w="14515" h="14673" extrusionOk="0">
                    <a:moveTo>
                      <a:pt x="6263" y="2713"/>
                    </a:moveTo>
                    <a:lnTo>
                      <a:pt x="5572" y="3541"/>
                    </a:lnTo>
                    <a:lnTo>
                      <a:pt x="5567" y="3541"/>
                    </a:lnTo>
                    <a:cubicBezTo>
                      <a:pt x="5567" y="3541"/>
                      <a:pt x="5561" y="3535"/>
                      <a:pt x="5567" y="3529"/>
                    </a:cubicBezTo>
                    <a:lnTo>
                      <a:pt x="6263" y="2713"/>
                    </a:lnTo>
                    <a:close/>
                    <a:moveTo>
                      <a:pt x="6894" y="1499"/>
                    </a:moveTo>
                    <a:lnTo>
                      <a:pt x="6906" y="1505"/>
                    </a:lnTo>
                    <a:lnTo>
                      <a:pt x="4019" y="4642"/>
                    </a:lnTo>
                    <a:lnTo>
                      <a:pt x="3995" y="4660"/>
                    </a:lnTo>
                    <a:lnTo>
                      <a:pt x="4007" y="4642"/>
                    </a:lnTo>
                    <a:cubicBezTo>
                      <a:pt x="4007" y="4642"/>
                      <a:pt x="4007" y="4636"/>
                      <a:pt x="4007" y="4636"/>
                    </a:cubicBezTo>
                    <a:lnTo>
                      <a:pt x="6894" y="1499"/>
                    </a:lnTo>
                    <a:close/>
                    <a:moveTo>
                      <a:pt x="13597" y="6470"/>
                    </a:moveTo>
                    <a:lnTo>
                      <a:pt x="12877" y="7321"/>
                    </a:lnTo>
                    <a:lnTo>
                      <a:pt x="12871" y="7321"/>
                    </a:lnTo>
                    <a:cubicBezTo>
                      <a:pt x="12871" y="7321"/>
                      <a:pt x="12871" y="7315"/>
                      <a:pt x="12871" y="7315"/>
                    </a:cubicBezTo>
                    <a:lnTo>
                      <a:pt x="13597" y="6470"/>
                    </a:lnTo>
                    <a:close/>
                    <a:moveTo>
                      <a:pt x="8245" y="11792"/>
                    </a:moveTo>
                    <a:lnTo>
                      <a:pt x="7745" y="12393"/>
                    </a:lnTo>
                    <a:lnTo>
                      <a:pt x="7739" y="12393"/>
                    </a:lnTo>
                    <a:cubicBezTo>
                      <a:pt x="7733" y="12387"/>
                      <a:pt x="7733" y="12387"/>
                      <a:pt x="7733" y="12381"/>
                    </a:cubicBezTo>
                    <a:lnTo>
                      <a:pt x="8245" y="11792"/>
                    </a:lnTo>
                    <a:close/>
                    <a:moveTo>
                      <a:pt x="9615" y="10970"/>
                    </a:moveTo>
                    <a:lnTo>
                      <a:pt x="9627" y="10976"/>
                    </a:lnTo>
                    <a:lnTo>
                      <a:pt x="7823" y="13191"/>
                    </a:lnTo>
                    <a:lnTo>
                      <a:pt x="7799" y="13208"/>
                    </a:lnTo>
                    <a:lnTo>
                      <a:pt x="7811" y="13191"/>
                    </a:lnTo>
                    <a:cubicBezTo>
                      <a:pt x="7811" y="13191"/>
                      <a:pt x="7811" y="13185"/>
                      <a:pt x="7811" y="13185"/>
                    </a:cubicBezTo>
                    <a:lnTo>
                      <a:pt x="9615" y="10970"/>
                    </a:lnTo>
                    <a:close/>
                    <a:moveTo>
                      <a:pt x="7349" y="0"/>
                    </a:moveTo>
                    <a:cubicBezTo>
                      <a:pt x="7344" y="0"/>
                      <a:pt x="7338" y="2"/>
                      <a:pt x="7335" y="4"/>
                    </a:cubicBezTo>
                    <a:lnTo>
                      <a:pt x="6" y="8541"/>
                    </a:lnTo>
                    <a:cubicBezTo>
                      <a:pt x="0" y="8547"/>
                      <a:pt x="0" y="8565"/>
                      <a:pt x="6" y="8571"/>
                    </a:cubicBezTo>
                    <a:lnTo>
                      <a:pt x="7025" y="14596"/>
                    </a:lnTo>
                    <a:cubicBezTo>
                      <a:pt x="7084" y="14647"/>
                      <a:pt x="7158" y="14672"/>
                      <a:pt x="7232" y="14672"/>
                    </a:cubicBezTo>
                    <a:cubicBezTo>
                      <a:pt x="7321" y="14672"/>
                      <a:pt x="7410" y="14635"/>
                      <a:pt x="7472" y="14560"/>
                    </a:cubicBezTo>
                    <a:lnTo>
                      <a:pt x="14383" y="6511"/>
                    </a:lnTo>
                    <a:cubicBezTo>
                      <a:pt x="14514" y="6356"/>
                      <a:pt x="14496" y="6130"/>
                      <a:pt x="14347" y="5999"/>
                    </a:cubicBezTo>
                    <a:lnTo>
                      <a:pt x="7364" y="4"/>
                    </a:lnTo>
                    <a:cubicBezTo>
                      <a:pt x="7361" y="2"/>
                      <a:pt x="7355" y="0"/>
                      <a:pt x="73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7"/>
              <p:cNvSpPr/>
              <p:nvPr/>
            </p:nvSpPr>
            <p:spPr>
              <a:xfrm>
                <a:off x="3158183" y="2852447"/>
                <a:ext cx="509937" cy="637641"/>
              </a:xfrm>
              <a:custGeom>
                <a:avLst/>
                <a:gdLst/>
                <a:ahLst/>
                <a:cxnLst/>
                <a:rect l="l" t="t" r="r" b="b"/>
                <a:pathLst>
                  <a:path w="8110" h="10141" extrusionOk="0">
                    <a:moveTo>
                      <a:pt x="7881" y="1"/>
                    </a:moveTo>
                    <a:cubicBezTo>
                      <a:pt x="7803" y="1"/>
                      <a:pt x="7716" y="29"/>
                      <a:pt x="7639" y="117"/>
                    </a:cubicBezTo>
                    <a:lnTo>
                      <a:pt x="632" y="8279"/>
                    </a:lnTo>
                    <a:cubicBezTo>
                      <a:pt x="620" y="8291"/>
                      <a:pt x="1" y="9327"/>
                      <a:pt x="620" y="10130"/>
                    </a:cubicBezTo>
                    <a:cubicBezTo>
                      <a:pt x="626" y="10136"/>
                      <a:pt x="626" y="10136"/>
                      <a:pt x="626" y="10136"/>
                    </a:cubicBezTo>
                    <a:cubicBezTo>
                      <a:pt x="629" y="10139"/>
                      <a:pt x="633" y="10141"/>
                      <a:pt x="638" y="10141"/>
                    </a:cubicBezTo>
                    <a:cubicBezTo>
                      <a:pt x="642" y="10141"/>
                      <a:pt x="647" y="10139"/>
                      <a:pt x="650" y="10136"/>
                    </a:cubicBezTo>
                    <a:cubicBezTo>
                      <a:pt x="662" y="10130"/>
                      <a:pt x="668" y="10119"/>
                      <a:pt x="662" y="10113"/>
                    </a:cubicBezTo>
                    <a:cubicBezTo>
                      <a:pt x="602" y="9970"/>
                      <a:pt x="572" y="9815"/>
                      <a:pt x="567" y="9648"/>
                    </a:cubicBezTo>
                    <a:cubicBezTo>
                      <a:pt x="561" y="9601"/>
                      <a:pt x="561" y="9559"/>
                      <a:pt x="567" y="9511"/>
                    </a:cubicBezTo>
                    <a:cubicBezTo>
                      <a:pt x="602" y="8976"/>
                      <a:pt x="876" y="8517"/>
                      <a:pt x="876" y="8511"/>
                    </a:cubicBezTo>
                    <a:lnTo>
                      <a:pt x="8103" y="100"/>
                    </a:lnTo>
                    <a:cubicBezTo>
                      <a:pt x="8103" y="94"/>
                      <a:pt x="8109" y="88"/>
                      <a:pt x="8103" y="82"/>
                    </a:cubicBezTo>
                    <a:cubicBezTo>
                      <a:pt x="8103" y="76"/>
                      <a:pt x="8103" y="70"/>
                      <a:pt x="8097" y="70"/>
                    </a:cubicBezTo>
                    <a:lnTo>
                      <a:pt x="8097" y="64"/>
                    </a:lnTo>
                    <a:cubicBezTo>
                      <a:pt x="8053" y="38"/>
                      <a:pt x="7972" y="1"/>
                      <a:pt x="78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7"/>
              <p:cNvSpPr/>
              <p:nvPr/>
            </p:nvSpPr>
            <p:spPr>
              <a:xfrm>
                <a:off x="3197544" y="3392802"/>
                <a:ext cx="467934" cy="475731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7566" extrusionOk="0">
                    <a:moveTo>
                      <a:pt x="292" y="1"/>
                    </a:moveTo>
                    <a:cubicBezTo>
                      <a:pt x="286" y="7"/>
                      <a:pt x="280" y="7"/>
                      <a:pt x="280" y="12"/>
                    </a:cubicBezTo>
                    <a:cubicBezTo>
                      <a:pt x="191" y="173"/>
                      <a:pt x="0" y="590"/>
                      <a:pt x="12" y="1048"/>
                    </a:cubicBezTo>
                    <a:cubicBezTo>
                      <a:pt x="42" y="1239"/>
                      <a:pt x="202" y="1400"/>
                      <a:pt x="292" y="1477"/>
                    </a:cubicBezTo>
                    <a:cubicBezTo>
                      <a:pt x="316" y="1495"/>
                      <a:pt x="327" y="1507"/>
                      <a:pt x="333" y="1513"/>
                    </a:cubicBezTo>
                    <a:lnTo>
                      <a:pt x="7376" y="7561"/>
                    </a:lnTo>
                    <a:cubicBezTo>
                      <a:pt x="7379" y="7564"/>
                      <a:pt x="7383" y="7565"/>
                      <a:pt x="7388" y="7565"/>
                    </a:cubicBezTo>
                    <a:cubicBezTo>
                      <a:pt x="7392" y="7565"/>
                      <a:pt x="7397" y="7564"/>
                      <a:pt x="7400" y="7561"/>
                    </a:cubicBezTo>
                    <a:cubicBezTo>
                      <a:pt x="7412" y="7561"/>
                      <a:pt x="7418" y="7555"/>
                      <a:pt x="7418" y="7543"/>
                    </a:cubicBezTo>
                    <a:cubicBezTo>
                      <a:pt x="7441" y="6632"/>
                      <a:pt x="7435" y="6210"/>
                      <a:pt x="7435" y="6103"/>
                    </a:cubicBezTo>
                    <a:cubicBezTo>
                      <a:pt x="7435" y="6097"/>
                      <a:pt x="7430" y="6091"/>
                      <a:pt x="7424" y="6091"/>
                    </a:cubicBezTo>
                    <a:cubicBezTo>
                      <a:pt x="7424" y="6085"/>
                      <a:pt x="7424" y="6085"/>
                      <a:pt x="7418" y="6085"/>
                    </a:cubicBezTo>
                    <a:cubicBezTo>
                      <a:pt x="7382" y="6067"/>
                      <a:pt x="7346" y="6049"/>
                      <a:pt x="7316" y="6025"/>
                    </a:cubicBezTo>
                    <a:lnTo>
                      <a:pt x="310" y="7"/>
                    </a:lnTo>
                    <a:cubicBezTo>
                      <a:pt x="310" y="1"/>
                      <a:pt x="298" y="1"/>
                      <a:pt x="29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7"/>
              <p:cNvSpPr/>
              <p:nvPr/>
            </p:nvSpPr>
            <p:spPr>
              <a:xfrm>
                <a:off x="3202008" y="3322821"/>
                <a:ext cx="923105" cy="564011"/>
              </a:xfrm>
              <a:custGeom>
                <a:avLst/>
                <a:gdLst/>
                <a:ahLst/>
                <a:cxnLst/>
                <a:rect l="l" t="t" r="r" b="b"/>
                <a:pathLst>
                  <a:path w="14681" h="8970" extrusionOk="0">
                    <a:moveTo>
                      <a:pt x="14252" y="0"/>
                    </a:moveTo>
                    <a:cubicBezTo>
                      <a:pt x="14246" y="0"/>
                      <a:pt x="14234" y="0"/>
                      <a:pt x="14228" y="6"/>
                    </a:cubicBezTo>
                    <a:cubicBezTo>
                      <a:pt x="14222" y="6"/>
                      <a:pt x="14217" y="18"/>
                      <a:pt x="14217" y="24"/>
                    </a:cubicBezTo>
                    <a:cubicBezTo>
                      <a:pt x="14217" y="262"/>
                      <a:pt x="14211" y="542"/>
                      <a:pt x="14205" y="870"/>
                    </a:cubicBezTo>
                    <a:cubicBezTo>
                      <a:pt x="14205" y="875"/>
                      <a:pt x="14205" y="881"/>
                      <a:pt x="14199" y="887"/>
                    </a:cubicBezTo>
                    <a:lnTo>
                      <a:pt x="7400" y="8799"/>
                    </a:lnTo>
                    <a:lnTo>
                      <a:pt x="7406" y="8829"/>
                    </a:lnTo>
                    <a:lnTo>
                      <a:pt x="7394" y="8811"/>
                    </a:lnTo>
                    <a:cubicBezTo>
                      <a:pt x="7382" y="8811"/>
                      <a:pt x="7376" y="8817"/>
                      <a:pt x="7376" y="8817"/>
                    </a:cubicBezTo>
                    <a:cubicBezTo>
                      <a:pt x="7364" y="8817"/>
                      <a:pt x="7359" y="8811"/>
                      <a:pt x="7353" y="8805"/>
                    </a:cubicBezTo>
                    <a:cubicBezTo>
                      <a:pt x="7353" y="8805"/>
                      <a:pt x="7347" y="8799"/>
                      <a:pt x="7347" y="8799"/>
                    </a:cubicBezTo>
                    <a:lnTo>
                      <a:pt x="221" y="2679"/>
                    </a:lnTo>
                    <a:cubicBezTo>
                      <a:pt x="215" y="2673"/>
                      <a:pt x="197" y="2661"/>
                      <a:pt x="173" y="2638"/>
                    </a:cubicBezTo>
                    <a:cubicBezTo>
                      <a:pt x="137" y="2614"/>
                      <a:pt x="90" y="2566"/>
                      <a:pt x="42" y="2507"/>
                    </a:cubicBezTo>
                    <a:lnTo>
                      <a:pt x="36" y="2507"/>
                    </a:lnTo>
                    <a:cubicBezTo>
                      <a:pt x="32" y="2502"/>
                      <a:pt x="25" y="2498"/>
                      <a:pt x="19" y="2498"/>
                    </a:cubicBezTo>
                    <a:cubicBezTo>
                      <a:pt x="16" y="2498"/>
                      <a:pt x="14" y="2499"/>
                      <a:pt x="12" y="2501"/>
                    </a:cubicBezTo>
                    <a:cubicBezTo>
                      <a:pt x="0" y="2507"/>
                      <a:pt x="0" y="2519"/>
                      <a:pt x="0" y="2530"/>
                    </a:cubicBezTo>
                    <a:cubicBezTo>
                      <a:pt x="72" y="2739"/>
                      <a:pt x="191" y="2917"/>
                      <a:pt x="370" y="3072"/>
                    </a:cubicBezTo>
                    <a:lnTo>
                      <a:pt x="6954" y="8728"/>
                    </a:lnTo>
                    <a:cubicBezTo>
                      <a:pt x="7037" y="8797"/>
                      <a:pt x="7257" y="8970"/>
                      <a:pt x="7447" y="8970"/>
                    </a:cubicBezTo>
                    <a:cubicBezTo>
                      <a:pt x="7515" y="8970"/>
                      <a:pt x="7580" y="8947"/>
                      <a:pt x="7632" y="8888"/>
                    </a:cubicBezTo>
                    <a:lnTo>
                      <a:pt x="14473" y="917"/>
                    </a:lnTo>
                    <a:cubicBezTo>
                      <a:pt x="14657" y="703"/>
                      <a:pt x="14681" y="399"/>
                      <a:pt x="14532" y="185"/>
                    </a:cubicBezTo>
                    <a:cubicBezTo>
                      <a:pt x="14526" y="173"/>
                      <a:pt x="14514" y="161"/>
                      <a:pt x="14496" y="149"/>
                    </a:cubicBezTo>
                    <a:cubicBezTo>
                      <a:pt x="14443" y="102"/>
                      <a:pt x="14348" y="42"/>
                      <a:pt x="1425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7"/>
              <p:cNvSpPr/>
              <p:nvPr/>
            </p:nvSpPr>
            <p:spPr>
              <a:xfrm>
                <a:off x="3146237" y="2843644"/>
                <a:ext cx="991264" cy="1048545"/>
              </a:xfrm>
              <a:custGeom>
                <a:avLst/>
                <a:gdLst/>
                <a:ahLst/>
                <a:cxnLst/>
                <a:rect l="l" t="t" r="r" b="b"/>
                <a:pathLst>
                  <a:path w="15765" h="16676" extrusionOk="0">
                    <a:moveTo>
                      <a:pt x="8067" y="157"/>
                    </a:moveTo>
                    <a:cubicBezTo>
                      <a:pt x="8157" y="157"/>
                      <a:pt x="8238" y="195"/>
                      <a:pt x="8287" y="222"/>
                    </a:cubicBezTo>
                    <a:lnTo>
                      <a:pt x="1060" y="8639"/>
                    </a:lnTo>
                    <a:cubicBezTo>
                      <a:pt x="1060" y="8645"/>
                      <a:pt x="1054" y="8645"/>
                      <a:pt x="1054" y="8645"/>
                    </a:cubicBezTo>
                    <a:cubicBezTo>
                      <a:pt x="1048" y="8651"/>
                      <a:pt x="774" y="9110"/>
                      <a:pt x="745" y="9645"/>
                    </a:cubicBezTo>
                    <a:cubicBezTo>
                      <a:pt x="745" y="9645"/>
                      <a:pt x="745" y="9645"/>
                      <a:pt x="745" y="9651"/>
                    </a:cubicBezTo>
                    <a:cubicBezTo>
                      <a:pt x="733" y="9699"/>
                      <a:pt x="739" y="9747"/>
                      <a:pt x="745" y="9788"/>
                    </a:cubicBezTo>
                    <a:cubicBezTo>
                      <a:pt x="751" y="9961"/>
                      <a:pt x="780" y="10134"/>
                      <a:pt x="858" y="10306"/>
                    </a:cubicBezTo>
                    <a:cubicBezTo>
                      <a:pt x="197" y="9508"/>
                      <a:pt x="822" y="8443"/>
                      <a:pt x="828" y="8437"/>
                    </a:cubicBezTo>
                    <a:cubicBezTo>
                      <a:pt x="828" y="8437"/>
                      <a:pt x="7609" y="543"/>
                      <a:pt x="7841" y="263"/>
                    </a:cubicBezTo>
                    <a:cubicBezTo>
                      <a:pt x="7913" y="183"/>
                      <a:pt x="7993" y="157"/>
                      <a:pt x="8067" y="157"/>
                    </a:cubicBezTo>
                    <a:close/>
                    <a:moveTo>
                      <a:pt x="8507" y="120"/>
                    </a:moveTo>
                    <a:lnTo>
                      <a:pt x="15490" y="6121"/>
                    </a:lnTo>
                    <a:cubicBezTo>
                      <a:pt x="15639" y="6246"/>
                      <a:pt x="15651" y="6466"/>
                      <a:pt x="15526" y="6609"/>
                    </a:cubicBezTo>
                    <a:lnTo>
                      <a:pt x="8615" y="14664"/>
                    </a:lnTo>
                    <a:cubicBezTo>
                      <a:pt x="8556" y="14732"/>
                      <a:pt x="8473" y="14767"/>
                      <a:pt x="8388" y="14767"/>
                    </a:cubicBezTo>
                    <a:cubicBezTo>
                      <a:pt x="8318" y="14767"/>
                      <a:pt x="8246" y="14742"/>
                      <a:pt x="8186" y="14694"/>
                    </a:cubicBezTo>
                    <a:lnTo>
                      <a:pt x="1167" y="8663"/>
                    </a:lnTo>
                    <a:lnTo>
                      <a:pt x="8507" y="120"/>
                    </a:lnTo>
                    <a:close/>
                    <a:moveTo>
                      <a:pt x="15020" y="7353"/>
                    </a:moveTo>
                    <a:cubicBezTo>
                      <a:pt x="15026" y="7520"/>
                      <a:pt x="15026" y="7865"/>
                      <a:pt x="15008" y="8467"/>
                    </a:cubicBezTo>
                    <a:lnTo>
                      <a:pt x="8317" y="16259"/>
                    </a:lnTo>
                    <a:cubicBezTo>
                      <a:pt x="8341" y="15426"/>
                      <a:pt x="8335" y="15009"/>
                      <a:pt x="8335" y="14860"/>
                    </a:cubicBezTo>
                    <a:lnTo>
                      <a:pt x="8335" y="14860"/>
                    </a:lnTo>
                    <a:cubicBezTo>
                      <a:pt x="8353" y="14866"/>
                      <a:pt x="8371" y="14866"/>
                      <a:pt x="8382" y="14866"/>
                    </a:cubicBezTo>
                    <a:cubicBezTo>
                      <a:pt x="8502" y="14866"/>
                      <a:pt x="8609" y="14819"/>
                      <a:pt x="8692" y="14729"/>
                    </a:cubicBezTo>
                    <a:lnTo>
                      <a:pt x="15020" y="7353"/>
                    </a:lnTo>
                    <a:close/>
                    <a:moveTo>
                      <a:pt x="1114" y="8746"/>
                    </a:moveTo>
                    <a:lnTo>
                      <a:pt x="8126" y="14771"/>
                    </a:lnTo>
                    <a:cubicBezTo>
                      <a:pt x="8156" y="14801"/>
                      <a:pt x="8198" y="14819"/>
                      <a:pt x="8234" y="14837"/>
                    </a:cubicBezTo>
                    <a:cubicBezTo>
                      <a:pt x="8240" y="14950"/>
                      <a:pt x="8246" y="15372"/>
                      <a:pt x="8216" y="16295"/>
                    </a:cubicBezTo>
                    <a:lnTo>
                      <a:pt x="1155" y="10229"/>
                    </a:lnTo>
                    <a:cubicBezTo>
                      <a:pt x="1149" y="10229"/>
                      <a:pt x="864" y="10014"/>
                      <a:pt x="840" y="9753"/>
                    </a:cubicBezTo>
                    <a:cubicBezTo>
                      <a:pt x="840" y="9645"/>
                      <a:pt x="846" y="9532"/>
                      <a:pt x="870" y="9413"/>
                    </a:cubicBezTo>
                    <a:cubicBezTo>
                      <a:pt x="929" y="9104"/>
                      <a:pt x="1054" y="8854"/>
                      <a:pt x="1114" y="8746"/>
                    </a:cubicBezTo>
                    <a:close/>
                    <a:moveTo>
                      <a:pt x="15121" y="7633"/>
                    </a:moveTo>
                    <a:cubicBezTo>
                      <a:pt x="15229" y="7681"/>
                      <a:pt x="15365" y="7758"/>
                      <a:pt x="15407" y="7818"/>
                    </a:cubicBezTo>
                    <a:cubicBezTo>
                      <a:pt x="15550" y="8026"/>
                      <a:pt x="15526" y="8318"/>
                      <a:pt x="15348" y="8526"/>
                    </a:cubicBezTo>
                    <a:lnTo>
                      <a:pt x="8507" y="16497"/>
                    </a:lnTo>
                    <a:cubicBezTo>
                      <a:pt x="8461" y="16551"/>
                      <a:pt x="8403" y="16577"/>
                      <a:pt x="8333" y="16577"/>
                    </a:cubicBezTo>
                    <a:cubicBezTo>
                      <a:pt x="8287" y="16577"/>
                      <a:pt x="8236" y="16566"/>
                      <a:pt x="8180" y="16545"/>
                    </a:cubicBezTo>
                    <a:cubicBezTo>
                      <a:pt x="8043" y="16491"/>
                      <a:pt x="7918" y="16390"/>
                      <a:pt x="7853" y="16337"/>
                    </a:cubicBezTo>
                    <a:lnTo>
                      <a:pt x="1268" y="10681"/>
                    </a:lnTo>
                    <a:cubicBezTo>
                      <a:pt x="1078" y="10521"/>
                      <a:pt x="953" y="10324"/>
                      <a:pt x="887" y="10104"/>
                    </a:cubicBezTo>
                    <a:lnTo>
                      <a:pt x="887" y="10104"/>
                    </a:lnTo>
                    <a:cubicBezTo>
                      <a:pt x="983" y="10229"/>
                      <a:pt x="1084" y="10300"/>
                      <a:pt x="1096" y="10306"/>
                    </a:cubicBezTo>
                    <a:lnTo>
                      <a:pt x="8222" y="16432"/>
                    </a:lnTo>
                    <a:cubicBezTo>
                      <a:pt x="8234" y="16444"/>
                      <a:pt x="8246" y="16450"/>
                      <a:pt x="8263" y="16450"/>
                    </a:cubicBezTo>
                    <a:cubicBezTo>
                      <a:pt x="8269" y="16450"/>
                      <a:pt x="8281" y="16450"/>
                      <a:pt x="8287" y="16444"/>
                    </a:cubicBezTo>
                    <a:cubicBezTo>
                      <a:pt x="8293" y="16438"/>
                      <a:pt x="8293" y="16438"/>
                      <a:pt x="8299" y="16432"/>
                    </a:cubicBezTo>
                    <a:lnTo>
                      <a:pt x="15098" y="8520"/>
                    </a:lnTo>
                    <a:cubicBezTo>
                      <a:pt x="15104" y="8508"/>
                      <a:pt x="15109" y="8502"/>
                      <a:pt x="15109" y="8491"/>
                    </a:cubicBezTo>
                    <a:cubicBezTo>
                      <a:pt x="15115" y="8110"/>
                      <a:pt x="15121" y="7830"/>
                      <a:pt x="15121" y="7633"/>
                    </a:cubicBezTo>
                    <a:close/>
                    <a:moveTo>
                      <a:pt x="8498" y="1"/>
                    </a:moveTo>
                    <a:cubicBezTo>
                      <a:pt x="8484" y="1"/>
                      <a:pt x="8469" y="6"/>
                      <a:pt x="8460" y="19"/>
                    </a:cubicBezTo>
                    <a:lnTo>
                      <a:pt x="8353" y="150"/>
                    </a:lnTo>
                    <a:cubicBezTo>
                      <a:pt x="8282" y="101"/>
                      <a:pt x="8179" y="56"/>
                      <a:pt x="8070" y="56"/>
                    </a:cubicBezTo>
                    <a:cubicBezTo>
                      <a:pt x="7968" y="56"/>
                      <a:pt x="7861" y="95"/>
                      <a:pt x="7769" y="204"/>
                    </a:cubicBezTo>
                    <a:cubicBezTo>
                      <a:pt x="7531" y="478"/>
                      <a:pt x="751" y="8371"/>
                      <a:pt x="745" y="8377"/>
                    </a:cubicBezTo>
                    <a:cubicBezTo>
                      <a:pt x="739" y="8389"/>
                      <a:pt x="0" y="9633"/>
                      <a:pt x="905" y="10503"/>
                    </a:cubicBezTo>
                    <a:lnTo>
                      <a:pt x="1203" y="10753"/>
                    </a:lnTo>
                    <a:lnTo>
                      <a:pt x="7787" y="16414"/>
                    </a:lnTo>
                    <a:cubicBezTo>
                      <a:pt x="7859" y="16468"/>
                      <a:pt x="7996" y="16575"/>
                      <a:pt x="8144" y="16634"/>
                    </a:cubicBezTo>
                    <a:cubicBezTo>
                      <a:pt x="8216" y="16664"/>
                      <a:pt x="8275" y="16676"/>
                      <a:pt x="8335" y="16676"/>
                    </a:cubicBezTo>
                    <a:cubicBezTo>
                      <a:pt x="8454" y="16676"/>
                      <a:pt x="8531" y="16616"/>
                      <a:pt x="8579" y="16563"/>
                    </a:cubicBezTo>
                    <a:lnTo>
                      <a:pt x="15425" y="8592"/>
                    </a:lnTo>
                    <a:cubicBezTo>
                      <a:pt x="15633" y="8348"/>
                      <a:pt x="15657" y="8008"/>
                      <a:pt x="15490" y="7758"/>
                    </a:cubicBezTo>
                    <a:cubicBezTo>
                      <a:pt x="15425" y="7663"/>
                      <a:pt x="15235" y="7568"/>
                      <a:pt x="15121" y="7526"/>
                    </a:cubicBezTo>
                    <a:cubicBezTo>
                      <a:pt x="15121" y="7371"/>
                      <a:pt x="15121" y="7276"/>
                      <a:pt x="15115" y="7240"/>
                    </a:cubicBezTo>
                    <a:lnTo>
                      <a:pt x="15604" y="6675"/>
                    </a:lnTo>
                    <a:cubicBezTo>
                      <a:pt x="15764" y="6490"/>
                      <a:pt x="15741" y="6205"/>
                      <a:pt x="15556" y="6044"/>
                    </a:cubicBezTo>
                    <a:lnTo>
                      <a:pt x="8531" y="13"/>
                    </a:lnTo>
                    <a:cubicBezTo>
                      <a:pt x="8523" y="5"/>
                      <a:pt x="8511" y="1"/>
                      <a:pt x="84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7"/>
              <p:cNvSpPr/>
              <p:nvPr/>
            </p:nvSpPr>
            <p:spPr>
              <a:xfrm>
                <a:off x="3469295" y="2943365"/>
                <a:ext cx="185300" cy="200579"/>
              </a:xfrm>
              <a:custGeom>
                <a:avLst/>
                <a:gdLst/>
                <a:ahLst/>
                <a:cxnLst/>
                <a:rect l="l" t="t" r="r" b="b"/>
                <a:pathLst>
                  <a:path w="2947" h="3190" extrusionOk="0">
                    <a:moveTo>
                      <a:pt x="2920" y="1"/>
                    </a:moveTo>
                    <a:cubicBezTo>
                      <a:pt x="2913" y="1"/>
                      <a:pt x="2906" y="4"/>
                      <a:pt x="2899" y="11"/>
                    </a:cubicBezTo>
                    <a:lnTo>
                      <a:pt x="12" y="3148"/>
                    </a:lnTo>
                    <a:cubicBezTo>
                      <a:pt x="0" y="3160"/>
                      <a:pt x="0" y="3172"/>
                      <a:pt x="12" y="3184"/>
                    </a:cubicBezTo>
                    <a:cubicBezTo>
                      <a:pt x="18" y="3184"/>
                      <a:pt x="24" y="3190"/>
                      <a:pt x="30" y="3190"/>
                    </a:cubicBezTo>
                    <a:cubicBezTo>
                      <a:pt x="36" y="3190"/>
                      <a:pt x="42" y="3184"/>
                      <a:pt x="48" y="3178"/>
                    </a:cubicBezTo>
                    <a:lnTo>
                      <a:pt x="2935" y="41"/>
                    </a:lnTo>
                    <a:cubicBezTo>
                      <a:pt x="2947" y="35"/>
                      <a:pt x="2947" y="17"/>
                      <a:pt x="2935" y="5"/>
                    </a:cubicBezTo>
                    <a:cubicBezTo>
                      <a:pt x="2930" y="2"/>
                      <a:pt x="2925" y="1"/>
                      <a:pt x="292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7"/>
              <p:cNvSpPr/>
              <p:nvPr/>
            </p:nvSpPr>
            <p:spPr>
              <a:xfrm>
                <a:off x="3567318" y="3019948"/>
                <a:ext cx="47598" cy="54389"/>
              </a:xfrm>
              <a:custGeom>
                <a:avLst/>
                <a:gdLst/>
                <a:ahLst/>
                <a:cxnLst/>
                <a:rect l="l" t="t" r="r" b="b"/>
                <a:pathLst>
                  <a:path w="757" h="865" extrusionOk="0">
                    <a:moveTo>
                      <a:pt x="730" y="0"/>
                    </a:moveTo>
                    <a:cubicBezTo>
                      <a:pt x="723" y="0"/>
                      <a:pt x="716" y="4"/>
                      <a:pt x="709" y="7"/>
                    </a:cubicBezTo>
                    <a:lnTo>
                      <a:pt x="7" y="823"/>
                    </a:lnTo>
                    <a:cubicBezTo>
                      <a:pt x="1" y="835"/>
                      <a:pt x="1" y="853"/>
                      <a:pt x="13" y="859"/>
                    </a:cubicBezTo>
                    <a:cubicBezTo>
                      <a:pt x="19" y="864"/>
                      <a:pt x="25" y="864"/>
                      <a:pt x="30" y="864"/>
                    </a:cubicBezTo>
                    <a:cubicBezTo>
                      <a:pt x="36" y="864"/>
                      <a:pt x="42" y="864"/>
                      <a:pt x="48" y="859"/>
                    </a:cubicBezTo>
                    <a:lnTo>
                      <a:pt x="745" y="43"/>
                    </a:lnTo>
                    <a:cubicBezTo>
                      <a:pt x="757" y="31"/>
                      <a:pt x="757" y="13"/>
                      <a:pt x="745" y="7"/>
                    </a:cubicBezTo>
                    <a:cubicBezTo>
                      <a:pt x="740" y="2"/>
                      <a:pt x="735" y="0"/>
                      <a:pt x="7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7"/>
              <p:cNvSpPr/>
              <p:nvPr/>
            </p:nvSpPr>
            <p:spPr>
              <a:xfrm>
                <a:off x="3708476" y="3538926"/>
                <a:ext cx="117204" cy="142166"/>
              </a:xfrm>
              <a:custGeom>
                <a:avLst/>
                <a:gdLst/>
                <a:ahLst/>
                <a:cxnLst/>
                <a:rect l="l" t="t" r="r" b="b"/>
                <a:pathLst>
                  <a:path w="1864" h="2261" extrusionOk="0">
                    <a:moveTo>
                      <a:pt x="1835" y="0"/>
                    </a:moveTo>
                    <a:cubicBezTo>
                      <a:pt x="1827" y="0"/>
                      <a:pt x="1819" y="3"/>
                      <a:pt x="1816" y="10"/>
                    </a:cubicBezTo>
                    <a:lnTo>
                      <a:pt x="12" y="2219"/>
                    </a:lnTo>
                    <a:cubicBezTo>
                      <a:pt x="0" y="2231"/>
                      <a:pt x="6" y="2249"/>
                      <a:pt x="12" y="2255"/>
                    </a:cubicBezTo>
                    <a:cubicBezTo>
                      <a:pt x="18" y="2260"/>
                      <a:pt x="24" y="2260"/>
                      <a:pt x="30" y="2260"/>
                    </a:cubicBezTo>
                    <a:cubicBezTo>
                      <a:pt x="36" y="2260"/>
                      <a:pt x="48" y="2260"/>
                      <a:pt x="48" y="2255"/>
                    </a:cubicBezTo>
                    <a:lnTo>
                      <a:pt x="1851" y="40"/>
                    </a:lnTo>
                    <a:cubicBezTo>
                      <a:pt x="1863" y="28"/>
                      <a:pt x="1863" y="16"/>
                      <a:pt x="1851" y="4"/>
                    </a:cubicBezTo>
                    <a:cubicBezTo>
                      <a:pt x="1847" y="2"/>
                      <a:pt x="1841" y="0"/>
                      <a:pt x="18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37"/>
              <p:cNvSpPr/>
              <p:nvPr/>
            </p:nvSpPr>
            <p:spPr>
              <a:xfrm>
                <a:off x="3703948" y="3590610"/>
                <a:ext cx="35274" cy="40304"/>
              </a:xfrm>
              <a:custGeom>
                <a:avLst/>
                <a:gdLst/>
                <a:ahLst/>
                <a:cxnLst/>
                <a:rect l="l" t="t" r="r" b="b"/>
                <a:pathLst>
                  <a:path w="561" h="641" extrusionOk="0">
                    <a:moveTo>
                      <a:pt x="530" y="1"/>
                    </a:moveTo>
                    <a:cubicBezTo>
                      <a:pt x="524" y="1"/>
                      <a:pt x="519" y="4"/>
                      <a:pt x="513" y="10"/>
                    </a:cubicBezTo>
                    <a:lnTo>
                      <a:pt x="7" y="599"/>
                    </a:lnTo>
                    <a:cubicBezTo>
                      <a:pt x="1" y="611"/>
                      <a:pt x="1" y="629"/>
                      <a:pt x="13" y="635"/>
                    </a:cubicBezTo>
                    <a:cubicBezTo>
                      <a:pt x="13" y="641"/>
                      <a:pt x="18" y="641"/>
                      <a:pt x="24" y="641"/>
                    </a:cubicBezTo>
                    <a:cubicBezTo>
                      <a:pt x="30" y="641"/>
                      <a:pt x="42" y="641"/>
                      <a:pt x="42" y="635"/>
                    </a:cubicBezTo>
                    <a:lnTo>
                      <a:pt x="554" y="39"/>
                    </a:lnTo>
                    <a:cubicBezTo>
                      <a:pt x="560" y="34"/>
                      <a:pt x="560" y="16"/>
                      <a:pt x="548" y="10"/>
                    </a:cubicBezTo>
                    <a:cubicBezTo>
                      <a:pt x="542" y="4"/>
                      <a:pt x="536" y="1"/>
                      <a:pt x="5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37"/>
              <p:cNvSpPr/>
              <p:nvPr/>
            </p:nvSpPr>
            <p:spPr>
              <a:xfrm>
                <a:off x="4026629" y="3255984"/>
                <a:ext cx="49107" cy="56401"/>
              </a:xfrm>
              <a:custGeom>
                <a:avLst/>
                <a:gdLst/>
                <a:ahLst/>
                <a:cxnLst/>
                <a:rect l="l" t="t" r="r" b="b"/>
                <a:pathLst>
                  <a:path w="781" h="897" extrusionOk="0">
                    <a:moveTo>
                      <a:pt x="750" y="1"/>
                    </a:moveTo>
                    <a:cubicBezTo>
                      <a:pt x="744" y="1"/>
                      <a:pt x="738" y="4"/>
                      <a:pt x="732" y="10"/>
                    </a:cubicBezTo>
                    <a:lnTo>
                      <a:pt x="12" y="855"/>
                    </a:lnTo>
                    <a:cubicBezTo>
                      <a:pt x="0" y="861"/>
                      <a:pt x="0" y="879"/>
                      <a:pt x="12" y="891"/>
                    </a:cubicBezTo>
                    <a:cubicBezTo>
                      <a:pt x="18" y="891"/>
                      <a:pt x="24" y="897"/>
                      <a:pt x="30" y="897"/>
                    </a:cubicBezTo>
                    <a:cubicBezTo>
                      <a:pt x="36" y="897"/>
                      <a:pt x="42" y="891"/>
                      <a:pt x="48" y="885"/>
                    </a:cubicBezTo>
                    <a:lnTo>
                      <a:pt x="774" y="39"/>
                    </a:lnTo>
                    <a:cubicBezTo>
                      <a:pt x="780" y="33"/>
                      <a:pt x="780" y="16"/>
                      <a:pt x="768" y="10"/>
                    </a:cubicBezTo>
                    <a:cubicBezTo>
                      <a:pt x="762" y="4"/>
                      <a:pt x="756" y="1"/>
                      <a:pt x="7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47" name="Google Shape;1547;p37"/>
            <p:cNvSpPr/>
            <p:nvPr/>
          </p:nvSpPr>
          <p:spPr>
            <a:xfrm>
              <a:off x="5114108" y="2582400"/>
              <a:ext cx="336898" cy="352806"/>
            </a:xfrm>
            <a:custGeom>
              <a:avLst/>
              <a:gdLst/>
              <a:ahLst/>
              <a:cxnLst/>
              <a:rect l="l" t="t" r="r" b="b"/>
              <a:pathLst>
                <a:path w="5358" h="5611" extrusionOk="0">
                  <a:moveTo>
                    <a:pt x="3435" y="176"/>
                  </a:moveTo>
                  <a:cubicBezTo>
                    <a:pt x="3417" y="729"/>
                    <a:pt x="3364" y="1277"/>
                    <a:pt x="3286" y="1819"/>
                  </a:cubicBezTo>
                  <a:cubicBezTo>
                    <a:pt x="2977" y="1664"/>
                    <a:pt x="2655" y="1509"/>
                    <a:pt x="2346" y="1360"/>
                  </a:cubicBezTo>
                  <a:cubicBezTo>
                    <a:pt x="2709" y="955"/>
                    <a:pt x="3078" y="551"/>
                    <a:pt x="3435" y="176"/>
                  </a:cubicBezTo>
                  <a:close/>
                  <a:moveTo>
                    <a:pt x="732" y="789"/>
                  </a:moveTo>
                  <a:lnTo>
                    <a:pt x="732" y="789"/>
                  </a:lnTo>
                  <a:cubicBezTo>
                    <a:pt x="1095" y="908"/>
                    <a:pt x="1613" y="1128"/>
                    <a:pt x="2179" y="1396"/>
                  </a:cubicBezTo>
                  <a:cubicBezTo>
                    <a:pt x="2030" y="1563"/>
                    <a:pt x="1881" y="1729"/>
                    <a:pt x="1732" y="1896"/>
                  </a:cubicBezTo>
                  <a:cubicBezTo>
                    <a:pt x="1584" y="2063"/>
                    <a:pt x="1429" y="2235"/>
                    <a:pt x="1280" y="2408"/>
                  </a:cubicBezTo>
                  <a:lnTo>
                    <a:pt x="732" y="789"/>
                  </a:lnTo>
                  <a:close/>
                  <a:moveTo>
                    <a:pt x="3364" y="1967"/>
                  </a:moveTo>
                  <a:cubicBezTo>
                    <a:pt x="4131" y="2354"/>
                    <a:pt x="4834" y="2724"/>
                    <a:pt x="5173" y="2920"/>
                  </a:cubicBezTo>
                  <a:cubicBezTo>
                    <a:pt x="4483" y="3057"/>
                    <a:pt x="3792" y="3188"/>
                    <a:pt x="3096" y="3301"/>
                  </a:cubicBezTo>
                  <a:cubicBezTo>
                    <a:pt x="3209" y="2860"/>
                    <a:pt x="3298" y="2420"/>
                    <a:pt x="3364" y="1967"/>
                  </a:cubicBezTo>
                  <a:close/>
                  <a:moveTo>
                    <a:pt x="2274" y="1438"/>
                  </a:moveTo>
                  <a:cubicBezTo>
                    <a:pt x="2602" y="1592"/>
                    <a:pt x="2941" y="1759"/>
                    <a:pt x="3274" y="1920"/>
                  </a:cubicBezTo>
                  <a:cubicBezTo>
                    <a:pt x="3203" y="2390"/>
                    <a:pt x="3108" y="2860"/>
                    <a:pt x="2988" y="3319"/>
                  </a:cubicBezTo>
                  <a:cubicBezTo>
                    <a:pt x="2548" y="3396"/>
                    <a:pt x="2101" y="3468"/>
                    <a:pt x="1661" y="3533"/>
                  </a:cubicBezTo>
                  <a:lnTo>
                    <a:pt x="1316" y="2515"/>
                  </a:lnTo>
                  <a:cubicBezTo>
                    <a:pt x="1482" y="2331"/>
                    <a:pt x="1643" y="2146"/>
                    <a:pt x="1810" y="1962"/>
                  </a:cubicBezTo>
                  <a:cubicBezTo>
                    <a:pt x="1965" y="1789"/>
                    <a:pt x="2119" y="1610"/>
                    <a:pt x="2274" y="1438"/>
                  </a:cubicBezTo>
                  <a:close/>
                  <a:moveTo>
                    <a:pt x="1238" y="2598"/>
                  </a:moveTo>
                  <a:lnTo>
                    <a:pt x="1560" y="3545"/>
                  </a:lnTo>
                  <a:cubicBezTo>
                    <a:pt x="1101" y="3616"/>
                    <a:pt x="643" y="3682"/>
                    <a:pt x="185" y="3741"/>
                  </a:cubicBezTo>
                  <a:cubicBezTo>
                    <a:pt x="536" y="3378"/>
                    <a:pt x="887" y="2991"/>
                    <a:pt x="1238" y="2598"/>
                  </a:cubicBezTo>
                  <a:close/>
                  <a:moveTo>
                    <a:pt x="2965" y="3426"/>
                  </a:moveTo>
                  <a:lnTo>
                    <a:pt x="2965" y="3426"/>
                  </a:lnTo>
                  <a:cubicBezTo>
                    <a:pt x="2786" y="4105"/>
                    <a:pt x="2566" y="4771"/>
                    <a:pt x="2298" y="5420"/>
                  </a:cubicBezTo>
                  <a:lnTo>
                    <a:pt x="1691" y="3628"/>
                  </a:lnTo>
                  <a:cubicBezTo>
                    <a:pt x="2113" y="3563"/>
                    <a:pt x="2542" y="3497"/>
                    <a:pt x="2965" y="3426"/>
                  </a:cubicBezTo>
                  <a:close/>
                  <a:moveTo>
                    <a:pt x="3497" y="1"/>
                  </a:moveTo>
                  <a:cubicBezTo>
                    <a:pt x="3483" y="1"/>
                    <a:pt x="3467" y="6"/>
                    <a:pt x="3459" y="15"/>
                  </a:cubicBezTo>
                  <a:cubicBezTo>
                    <a:pt x="3060" y="420"/>
                    <a:pt x="2655" y="866"/>
                    <a:pt x="2250" y="1319"/>
                  </a:cubicBezTo>
                  <a:cubicBezTo>
                    <a:pt x="1619" y="1021"/>
                    <a:pt x="1036" y="777"/>
                    <a:pt x="667" y="664"/>
                  </a:cubicBezTo>
                  <a:lnTo>
                    <a:pt x="661" y="664"/>
                  </a:lnTo>
                  <a:cubicBezTo>
                    <a:pt x="661" y="664"/>
                    <a:pt x="655" y="658"/>
                    <a:pt x="655" y="658"/>
                  </a:cubicBezTo>
                  <a:cubicBezTo>
                    <a:pt x="649" y="664"/>
                    <a:pt x="649" y="664"/>
                    <a:pt x="643" y="664"/>
                  </a:cubicBezTo>
                  <a:lnTo>
                    <a:pt x="631" y="664"/>
                  </a:lnTo>
                  <a:cubicBezTo>
                    <a:pt x="631" y="664"/>
                    <a:pt x="625" y="670"/>
                    <a:pt x="625" y="670"/>
                  </a:cubicBezTo>
                  <a:cubicBezTo>
                    <a:pt x="625" y="670"/>
                    <a:pt x="619" y="676"/>
                    <a:pt x="619" y="676"/>
                  </a:cubicBezTo>
                  <a:cubicBezTo>
                    <a:pt x="613" y="676"/>
                    <a:pt x="613" y="682"/>
                    <a:pt x="613" y="682"/>
                  </a:cubicBezTo>
                  <a:cubicBezTo>
                    <a:pt x="613" y="688"/>
                    <a:pt x="607" y="688"/>
                    <a:pt x="607" y="694"/>
                  </a:cubicBezTo>
                  <a:cubicBezTo>
                    <a:pt x="607" y="699"/>
                    <a:pt x="607" y="699"/>
                    <a:pt x="607" y="699"/>
                  </a:cubicBezTo>
                  <a:cubicBezTo>
                    <a:pt x="607" y="705"/>
                    <a:pt x="607" y="705"/>
                    <a:pt x="607" y="711"/>
                  </a:cubicBezTo>
                  <a:cubicBezTo>
                    <a:pt x="607" y="711"/>
                    <a:pt x="607" y="717"/>
                    <a:pt x="607" y="723"/>
                  </a:cubicBezTo>
                  <a:lnTo>
                    <a:pt x="1203" y="2491"/>
                  </a:lnTo>
                  <a:cubicBezTo>
                    <a:pt x="804" y="2932"/>
                    <a:pt x="405" y="3372"/>
                    <a:pt x="12" y="3771"/>
                  </a:cubicBezTo>
                  <a:cubicBezTo>
                    <a:pt x="12" y="3771"/>
                    <a:pt x="12" y="3771"/>
                    <a:pt x="12" y="3777"/>
                  </a:cubicBezTo>
                  <a:cubicBezTo>
                    <a:pt x="12" y="3777"/>
                    <a:pt x="12" y="3783"/>
                    <a:pt x="6" y="3783"/>
                  </a:cubicBezTo>
                  <a:cubicBezTo>
                    <a:pt x="6" y="3783"/>
                    <a:pt x="6" y="3789"/>
                    <a:pt x="6" y="3789"/>
                  </a:cubicBezTo>
                  <a:cubicBezTo>
                    <a:pt x="0" y="3795"/>
                    <a:pt x="0" y="3795"/>
                    <a:pt x="0" y="3801"/>
                  </a:cubicBezTo>
                  <a:cubicBezTo>
                    <a:pt x="0" y="3801"/>
                    <a:pt x="0" y="3807"/>
                    <a:pt x="0" y="3813"/>
                  </a:cubicBezTo>
                  <a:cubicBezTo>
                    <a:pt x="0" y="3813"/>
                    <a:pt x="0" y="3819"/>
                    <a:pt x="6" y="3819"/>
                  </a:cubicBezTo>
                  <a:cubicBezTo>
                    <a:pt x="6" y="3825"/>
                    <a:pt x="6" y="3825"/>
                    <a:pt x="6" y="3831"/>
                  </a:cubicBezTo>
                  <a:cubicBezTo>
                    <a:pt x="6" y="3831"/>
                    <a:pt x="12" y="3837"/>
                    <a:pt x="12" y="3837"/>
                  </a:cubicBezTo>
                  <a:cubicBezTo>
                    <a:pt x="12" y="3837"/>
                    <a:pt x="12" y="3843"/>
                    <a:pt x="18" y="3843"/>
                  </a:cubicBezTo>
                  <a:cubicBezTo>
                    <a:pt x="18" y="3849"/>
                    <a:pt x="24" y="3849"/>
                    <a:pt x="30" y="3855"/>
                  </a:cubicBezTo>
                  <a:lnTo>
                    <a:pt x="54" y="3855"/>
                  </a:lnTo>
                  <a:cubicBezTo>
                    <a:pt x="566" y="3789"/>
                    <a:pt x="1078" y="3718"/>
                    <a:pt x="1595" y="3640"/>
                  </a:cubicBezTo>
                  <a:lnTo>
                    <a:pt x="2244" y="5581"/>
                  </a:lnTo>
                  <a:cubicBezTo>
                    <a:pt x="2250" y="5587"/>
                    <a:pt x="2256" y="5593"/>
                    <a:pt x="2262" y="5599"/>
                  </a:cubicBezTo>
                  <a:cubicBezTo>
                    <a:pt x="2262" y="5599"/>
                    <a:pt x="2268" y="5605"/>
                    <a:pt x="2268" y="5605"/>
                  </a:cubicBezTo>
                  <a:cubicBezTo>
                    <a:pt x="2268" y="5605"/>
                    <a:pt x="2274" y="5605"/>
                    <a:pt x="2274" y="5611"/>
                  </a:cubicBezTo>
                  <a:lnTo>
                    <a:pt x="2310" y="5611"/>
                  </a:lnTo>
                  <a:cubicBezTo>
                    <a:pt x="2310" y="5611"/>
                    <a:pt x="2316" y="5605"/>
                    <a:pt x="2316" y="5605"/>
                  </a:cubicBezTo>
                  <a:cubicBezTo>
                    <a:pt x="2316" y="5605"/>
                    <a:pt x="2322" y="5605"/>
                    <a:pt x="2322" y="5599"/>
                  </a:cubicBezTo>
                  <a:cubicBezTo>
                    <a:pt x="2328" y="5599"/>
                    <a:pt x="2334" y="5593"/>
                    <a:pt x="2340" y="5581"/>
                  </a:cubicBezTo>
                  <a:cubicBezTo>
                    <a:pt x="2637" y="4873"/>
                    <a:pt x="2881" y="4146"/>
                    <a:pt x="3072" y="3408"/>
                  </a:cubicBezTo>
                  <a:cubicBezTo>
                    <a:pt x="3822" y="3283"/>
                    <a:pt x="4572" y="3146"/>
                    <a:pt x="5316" y="2997"/>
                  </a:cubicBezTo>
                  <a:cubicBezTo>
                    <a:pt x="5334" y="2991"/>
                    <a:pt x="5352" y="2974"/>
                    <a:pt x="5352" y="2956"/>
                  </a:cubicBezTo>
                  <a:cubicBezTo>
                    <a:pt x="5358" y="2938"/>
                    <a:pt x="5352" y="2914"/>
                    <a:pt x="5334" y="2902"/>
                  </a:cubicBezTo>
                  <a:cubicBezTo>
                    <a:pt x="5054" y="2729"/>
                    <a:pt x="4262" y="2307"/>
                    <a:pt x="3381" y="1866"/>
                  </a:cubicBezTo>
                  <a:cubicBezTo>
                    <a:pt x="3471" y="1265"/>
                    <a:pt x="3524" y="664"/>
                    <a:pt x="3542" y="51"/>
                  </a:cubicBezTo>
                  <a:cubicBezTo>
                    <a:pt x="3542" y="33"/>
                    <a:pt x="3530" y="15"/>
                    <a:pt x="3512" y="3"/>
                  </a:cubicBezTo>
                  <a:cubicBezTo>
                    <a:pt x="3508" y="1"/>
                    <a:pt x="3502" y="1"/>
                    <a:pt x="34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37"/>
            <p:cNvSpPr/>
            <p:nvPr/>
          </p:nvSpPr>
          <p:spPr>
            <a:xfrm>
              <a:off x="7684723" y="3301329"/>
              <a:ext cx="347021" cy="500945"/>
            </a:xfrm>
            <a:custGeom>
              <a:avLst/>
              <a:gdLst/>
              <a:ahLst/>
              <a:cxnLst/>
              <a:rect l="l" t="t" r="r" b="b"/>
              <a:pathLst>
                <a:path w="5519" h="7967" extrusionOk="0">
                  <a:moveTo>
                    <a:pt x="2953" y="1"/>
                  </a:moveTo>
                  <a:cubicBezTo>
                    <a:pt x="2929" y="1"/>
                    <a:pt x="2905" y="25"/>
                    <a:pt x="2905" y="48"/>
                  </a:cubicBezTo>
                  <a:cubicBezTo>
                    <a:pt x="2834" y="1215"/>
                    <a:pt x="2798" y="2382"/>
                    <a:pt x="2786" y="3555"/>
                  </a:cubicBezTo>
                  <a:cubicBezTo>
                    <a:pt x="2298" y="3037"/>
                    <a:pt x="1792" y="2537"/>
                    <a:pt x="1262" y="2061"/>
                  </a:cubicBezTo>
                  <a:cubicBezTo>
                    <a:pt x="1254" y="2052"/>
                    <a:pt x="1242" y="2048"/>
                    <a:pt x="1229" y="2048"/>
                  </a:cubicBezTo>
                  <a:cubicBezTo>
                    <a:pt x="1215" y="2048"/>
                    <a:pt x="1200" y="2054"/>
                    <a:pt x="1191" y="2067"/>
                  </a:cubicBezTo>
                  <a:cubicBezTo>
                    <a:pt x="1173" y="2084"/>
                    <a:pt x="1173" y="2114"/>
                    <a:pt x="1197" y="2132"/>
                  </a:cubicBezTo>
                  <a:cubicBezTo>
                    <a:pt x="1738" y="2626"/>
                    <a:pt x="2262" y="3138"/>
                    <a:pt x="2762" y="3674"/>
                  </a:cubicBezTo>
                  <a:cubicBezTo>
                    <a:pt x="1914" y="3764"/>
                    <a:pt x="1059" y="3811"/>
                    <a:pt x="205" y="3811"/>
                  </a:cubicBezTo>
                  <a:cubicBezTo>
                    <a:pt x="155" y="3811"/>
                    <a:pt x="104" y="3811"/>
                    <a:pt x="54" y="3811"/>
                  </a:cubicBezTo>
                  <a:cubicBezTo>
                    <a:pt x="24" y="3811"/>
                    <a:pt x="6" y="3835"/>
                    <a:pt x="6" y="3858"/>
                  </a:cubicBezTo>
                  <a:cubicBezTo>
                    <a:pt x="0" y="3888"/>
                    <a:pt x="24" y="3912"/>
                    <a:pt x="54" y="3912"/>
                  </a:cubicBezTo>
                  <a:lnTo>
                    <a:pt x="161" y="3912"/>
                  </a:lnTo>
                  <a:cubicBezTo>
                    <a:pt x="1018" y="3912"/>
                    <a:pt x="1869" y="3864"/>
                    <a:pt x="2715" y="3775"/>
                  </a:cubicBezTo>
                  <a:lnTo>
                    <a:pt x="2715" y="3775"/>
                  </a:lnTo>
                  <a:lnTo>
                    <a:pt x="1220" y="6156"/>
                  </a:lnTo>
                  <a:cubicBezTo>
                    <a:pt x="1209" y="6180"/>
                    <a:pt x="1215" y="6210"/>
                    <a:pt x="1238" y="6222"/>
                  </a:cubicBezTo>
                  <a:cubicBezTo>
                    <a:pt x="1244" y="6228"/>
                    <a:pt x="1256" y="6228"/>
                    <a:pt x="1262" y="6228"/>
                  </a:cubicBezTo>
                  <a:cubicBezTo>
                    <a:pt x="1280" y="6228"/>
                    <a:pt x="1298" y="6222"/>
                    <a:pt x="1304" y="6210"/>
                  </a:cubicBezTo>
                  <a:lnTo>
                    <a:pt x="2786" y="3852"/>
                  </a:lnTo>
                  <a:cubicBezTo>
                    <a:pt x="2786" y="5210"/>
                    <a:pt x="2822" y="6567"/>
                    <a:pt x="2905" y="7918"/>
                  </a:cubicBezTo>
                  <a:cubicBezTo>
                    <a:pt x="2911" y="7942"/>
                    <a:pt x="2929" y="7966"/>
                    <a:pt x="2959" y="7966"/>
                  </a:cubicBezTo>
                  <a:cubicBezTo>
                    <a:pt x="2989" y="7960"/>
                    <a:pt x="3006" y="7942"/>
                    <a:pt x="3006" y="7912"/>
                  </a:cubicBezTo>
                  <a:cubicBezTo>
                    <a:pt x="2923" y="6549"/>
                    <a:pt x="2881" y="5180"/>
                    <a:pt x="2887" y="3805"/>
                  </a:cubicBezTo>
                  <a:lnTo>
                    <a:pt x="2887" y="3805"/>
                  </a:lnTo>
                  <a:cubicBezTo>
                    <a:pt x="3381" y="4347"/>
                    <a:pt x="3858" y="4900"/>
                    <a:pt x="4304" y="5478"/>
                  </a:cubicBezTo>
                  <a:cubicBezTo>
                    <a:pt x="4316" y="5490"/>
                    <a:pt x="4334" y="5495"/>
                    <a:pt x="4346" y="5495"/>
                  </a:cubicBezTo>
                  <a:cubicBezTo>
                    <a:pt x="4358" y="5495"/>
                    <a:pt x="4370" y="5490"/>
                    <a:pt x="4376" y="5484"/>
                  </a:cubicBezTo>
                  <a:cubicBezTo>
                    <a:pt x="4399" y="5466"/>
                    <a:pt x="4399" y="5436"/>
                    <a:pt x="4388" y="5418"/>
                  </a:cubicBezTo>
                  <a:cubicBezTo>
                    <a:pt x="3935" y="4841"/>
                    <a:pt x="3465" y="4287"/>
                    <a:pt x="2965" y="3751"/>
                  </a:cubicBezTo>
                  <a:cubicBezTo>
                    <a:pt x="3810" y="3650"/>
                    <a:pt x="4649" y="3513"/>
                    <a:pt x="5477" y="3329"/>
                  </a:cubicBezTo>
                  <a:cubicBezTo>
                    <a:pt x="5507" y="3323"/>
                    <a:pt x="5519" y="3293"/>
                    <a:pt x="5513" y="3269"/>
                  </a:cubicBezTo>
                  <a:cubicBezTo>
                    <a:pt x="5508" y="3244"/>
                    <a:pt x="5490" y="3232"/>
                    <a:pt x="5467" y="3232"/>
                  </a:cubicBezTo>
                  <a:cubicBezTo>
                    <a:pt x="5463" y="3232"/>
                    <a:pt x="5458" y="3232"/>
                    <a:pt x="5453" y="3233"/>
                  </a:cubicBezTo>
                  <a:cubicBezTo>
                    <a:pt x="4614" y="3418"/>
                    <a:pt x="3768" y="3555"/>
                    <a:pt x="2911" y="3656"/>
                  </a:cubicBezTo>
                  <a:lnTo>
                    <a:pt x="3965" y="1971"/>
                  </a:lnTo>
                  <a:cubicBezTo>
                    <a:pt x="3983" y="1953"/>
                    <a:pt x="3977" y="1918"/>
                    <a:pt x="3953" y="1906"/>
                  </a:cubicBezTo>
                  <a:cubicBezTo>
                    <a:pt x="3945" y="1900"/>
                    <a:pt x="3936" y="1897"/>
                    <a:pt x="3928" y="1897"/>
                  </a:cubicBezTo>
                  <a:cubicBezTo>
                    <a:pt x="3911" y="1897"/>
                    <a:pt x="3893" y="1908"/>
                    <a:pt x="3882" y="1924"/>
                  </a:cubicBezTo>
                  <a:lnTo>
                    <a:pt x="2887" y="3507"/>
                  </a:lnTo>
                  <a:cubicBezTo>
                    <a:pt x="2893" y="2352"/>
                    <a:pt x="2935" y="1197"/>
                    <a:pt x="3000" y="54"/>
                  </a:cubicBezTo>
                  <a:cubicBezTo>
                    <a:pt x="3006" y="31"/>
                    <a:pt x="2983" y="7"/>
                    <a:pt x="2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37"/>
            <p:cNvSpPr/>
            <p:nvPr/>
          </p:nvSpPr>
          <p:spPr>
            <a:xfrm>
              <a:off x="8151392" y="3617192"/>
              <a:ext cx="168512" cy="188947"/>
            </a:xfrm>
            <a:custGeom>
              <a:avLst/>
              <a:gdLst/>
              <a:ahLst/>
              <a:cxnLst/>
              <a:rect l="l" t="t" r="r" b="b"/>
              <a:pathLst>
                <a:path w="2680" h="3005" extrusionOk="0">
                  <a:moveTo>
                    <a:pt x="393" y="0"/>
                  </a:moveTo>
                  <a:cubicBezTo>
                    <a:pt x="383" y="0"/>
                    <a:pt x="373" y="3"/>
                    <a:pt x="363" y="11"/>
                  </a:cubicBezTo>
                  <a:cubicBezTo>
                    <a:pt x="340" y="22"/>
                    <a:pt x="334" y="52"/>
                    <a:pt x="351" y="76"/>
                  </a:cubicBezTo>
                  <a:lnTo>
                    <a:pt x="1209" y="1380"/>
                  </a:lnTo>
                  <a:cubicBezTo>
                    <a:pt x="828" y="1290"/>
                    <a:pt x="447" y="1237"/>
                    <a:pt x="54" y="1201"/>
                  </a:cubicBezTo>
                  <a:cubicBezTo>
                    <a:pt x="30" y="1201"/>
                    <a:pt x="6" y="1219"/>
                    <a:pt x="0" y="1249"/>
                  </a:cubicBezTo>
                  <a:cubicBezTo>
                    <a:pt x="0" y="1273"/>
                    <a:pt x="18" y="1296"/>
                    <a:pt x="48" y="1302"/>
                  </a:cubicBezTo>
                  <a:cubicBezTo>
                    <a:pt x="435" y="1332"/>
                    <a:pt x="816" y="1392"/>
                    <a:pt x="1191" y="1475"/>
                  </a:cubicBezTo>
                  <a:cubicBezTo>
                    <a:pt x="804" y="1761"/>
                    <a:pt x="429" y="2064"/>
                    <a:pt x="66" y="2380"/>
                  </a:cubicBezTo>
                  <a:cubicBezTo>
                    <a:pt x="48" y="2398"/>
                    <a:pt x="42" y="2427"/>
                    <a:pt x="60" y="2451"/>
                  </a:cubicBezTo>
                  <a:cubicBezTo>
                    <a:pt x="72" y="2457"/>
                    <a:pt x="84" y="2463"/>
                    <a:pt x="95" y="2463"/>
                  </a:cubicBezTo>
                  <a:cubicBezTo>
                    <a:pt x="107" y="2463"/>
                    <a:pt x="119" y="2463"/>
                    <a:pt x="131" y="2451"/>
                  </a:cubicBezTo>
                  <a:cubicBezTo>
                    <a:pt x="500" y="2136"/>
                    <a:pt x="881" y="1826"/>
                    <a:pt x="1274" y="1535"/>
                  </a:cubicBezTo>
                  <a:lnTo>
                    <a:pt x="1340" y="2755"/>
                  </a:lnTo>
                  <a:cubicBezTo>
                    <a:pt x="1340" y="2779"/>
                    <a:pt x="1363" y="2803"/>
                    <a:pt x="1387" y="2803"/>
                  </a:cubicBezTo>
                  <a:lnTo>
                    <a:pt x="1393" y="2803"/>
                  </a:lnTo>
                  <a:cubicBezTo>
                    <a:pt x="1417" y="2797"/>
                    <a:pt x="1441" y="2773"/>
                    <a:pt x="1435" y="2749"/>
                  </a:cubicBezTo>
                  <a:lnTo>
                    <a:pt x="1375" y="1630"/>
                  </a:lnTo>
                  <a:lnTo>
                    <a:pt x="2268" y="2981"/>
                  </a:lnTo>
                  <a:cubicBezTo>
                    <a:pt x="2280" y="2993"/>
                    <a:pt x="2298" y="3005"/>
                    <a:pt x="2310" y="3005"/>
                  </a:cubicBezTo>
                  <a:cubicBezTo>
                    <a:pt x="2322" y="3005"/>
                    <a:pt x="2334" y="2999"/>
                    <a:pt x="2340" y="2993"/>
                  </a:cubicBezTo>
                  <a:cubicBezTo>
                    <a:pt x="2364" y="2981"/>
                    <a:pt x="2370" y="2951"/>
                    <a:pt x="2352" y="2928"/>
                  </a:cubicBezTo>
                  <a:lnTo>
                    <a:pt x="1429" y="1535"/>
                  </a:lnTo>
                  <a:lnTo>
                    <a:pt x="1429" y="1535"/>
                  </a:lnTo>
                  <a:cubicBezTo>
                    <a:pt x="1780" y="1618"/>
                    <a:pt x="2119" y="1725"/>
                    <a:pt x="2453" y="1856"/>
                  </a:cubicBezTo>
                  <a:cubicBezTo>
                    <a:pt x="2459" y="1862"/>
                    <a:pt x="2465" y="1862"/>
                    <a:pt x="2471" y="1862"/>
                  </a:cubicBezTo>
                  <a:cubicBezTo>
                    <a:pt x="2495" y="1862"/>
                    <a:pt x="2512" y="1850"/>
                    <a:pt x="2518" y="1832"/>
                  </a:cubicBezTo>
                  <a:cubicBezTo>
                    <a:pt x="2530" y="1802"/>
                    <a:pt x="2518" y="1779"/>
                    <a:pt x="2489" y="1767"/>
                  </a:cubicBezTo>
                  <a:cubicBezTo>
                    <a:pt x="2143" y="1630"/>
                    <a:pt x="1786" y="1517"/>
                    <a:pt x="1423" y="1427"/>
                  </a:cubicBezTo>
                  <a:cubicBezTo>
                    <a:pt x="1822" y="1142"/>
                    <a:pt x="2227" y="868"/>
                    <a:pt x="2649" y="612"/>
                  </a:cubicBezTo>
                  <a:cubicBezTo>
                    <a:pt x="2673" y="600"/>
                    <a:pt x="2679" y="564"/>
                    <a:pt x="2661" y="540"/>
                  </a:cubicBezTo>
                  <a:cubicBezTo>
                    <a:pt x="2653" y="529"/>
                    <a:pt x="2638" y="520"/>
                    <a:pt x="2622" y="520"/>
                  </a:cubicBezTo>
                  <a:cubicBezTo>
                    <a:pt x="2613" y="520"/>
                    <a:pt x="2604" y="522"/>
                    <a:pt x="2596" y="528"/>
                  </a:cubicBezTo>
                  <a:cubicBezTo>
                    <a:pt x="2173" y="784"/>
                    <a:pt x="1762" y="1058"/>
                    <a:pt x="1363" y="1350"/>
                  </a:cubicBezTo>
                  <a:lnTo>
                    <a:pt x="1298" y="201"/>
                  </a:lnTo>
                  <a:cubicBezTo>
                    <a:pt x="1298" y="171"/>
                    <a:pt x="1274" y="153"/>
                    <a:pt x="1250" y="153"/>
                  </a:cubicBezTo>
                  <a:cubicBezTo>
                    <a:pt x="1221" y="153"/>
                    <a:pt x="1203" y="177"/>
                    <a:pt x="1203" y="207"/>
                  </a:cubicBezTo>
                  <a:lnTo>
                    <a:pt x="1256" y="1273"/>
                  </a:lnTo>
                  <a:lnTo>
                    <a:pt x="435" y="22"/>
                  </a:lnTo>
                  <a:cubicBezTo>
                    <a:pt x="424" y="8"/>
                    <a:pt x="409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37"/>
            <p:cNvSpPr/>
            <p:nvPr/>
          </p:nvSpPr>
          <p:spPr>
            <a:xfrm>
              <a:off x="6003948" y="586429"/>
              <a:ext cx="347021" cy="500945"/>
            </a:xfrm>
            <a:custGeom>
              <a:avLst/>
              <a:gdLst/>
              <a:ahLst/>
              <a:cxnLst/>
              <a:rect l="l" t="t" r="r" b="b"/>
              <a:pathLst>
                <a:path w="5519" h="7967" extrusionOk="0">
                  <a:moveTo>
                    <a:pt x="2953" y="1"/>
                  </a:moveTo>
                  <a:cubicBezTo>
                    <a:pt x="2929" y="1"/>
                    <a:pt x="2905" y="25"/>
                    <a:pt x="2905" y="48"/>
                  </a:cubicBezTo>
                  <a:cubicBezTo>
                    <a:pt x="2834" y="1215"/>
                    <a:pt x="2798" y="2382"/>
                    <a:pt x="2786" y="3555"/>
                  </a:cubicBezTo>
                  <a:cubicBezTo>
                    <a:pt x="2298" y="3037"/>
                    <a:pt x="1792" y="2537"/>
                    <a:pt x="1262" y="2061"/>
                  </a:cubicBezTo>
                  <a:cubicBezTo>
                    <a:pt x="1254" y="2052"/>
                    <a:pt x="1242" y="2048"/>
                    <a:pt x="1229" y="2048"/>
                  </a:cubicBezTo>
                  <a:cubicBezTo>
                    <a:pt x="1215" y="2048"/>
                    <a:pt x="1200" y="2054"/>
                    <a:pt x="1191" y="2067"/>
                  </a:cubicBezTo>
                  <a:cubicBezTo>
                    <a:pt x="1173" y="2084"/>
                    <a:pt x="1173" y="2114"/>
                    <a:pt x="1197" y="2132"/>
                  </a:cubicBezTo>
                  <a:cubicBezTo>
                    <a:pt x="1738" y="2626"/>
                    <a:pt x="2262" y="3138"/>
                    <a:pt x="2762" y="3674"/>
                  </a:cubicBezTo>
                  <a:cubicBezTo>
                    <a:pt x="1914" y="3764"/>
                    <a:pt x="1059" y="3811"/>
                    <a:pt x="205" y="3811"/>
                  </a:cubicBezTo>
                  <a:cubicBezTo>
                    <a:pt x="155" y="3811"/>
                    <a:pt x="104" y="3811"/>
                    <a:pt x="54" y="3811"/>
                  </a:cubicBezTo>
                  <a:cubicBezTo>
                    <a:pt x="24" y="3811"/>
                    <a:pt x="6" y="3835"/>
                    <a:pt x="6" y="3858"/>
                  </a:cubicBezTo>
                  <a:cubicBezTo>
                    <a:pt x="0" y="3888"/>
                    <a:pt x="24" y="3912"/>
                    <a:pt x="54" y="3912"/>
                  </a:cubicBezTo>
                  <a:lnTo>
                    <a:pt x="161" y="3912"/>
                  </a:lnTo>
                  <a:cubicBezTo>
                    <a:pt x="1018" y="3912"/>
                    <a:pt x="1869" y="3864"/>
                    <a:pt x="2715" y="3775"/>
                  </a:cubicBezTo>
                  <a:lnTo>
                    <a:pt x="2715" y="3775"/>
                  </a:lnTo>
                  <a:lnTo>
                    <a:pt x="1220" y="6156"/>
                  </a:lnTo>
                  <a:cubicBezTo>
                    <a:pt x="1209" y="6180"/>
                    <a:pt x="1215" y="6210"/>
                    <a:pt x="1238" y="6222"/>
                  </a:cubicBezTo>
                  <a:cubicBezTo>
                    <a:pt x="1244" y="6228"/>
                    <a:pt x="1256" y="6228"/>
                    <a:pt x="1262" y="6228"/>
                  </a:cubicBezTo>
                  <a:cubicBezTo>
                    <a:pt x="1280" y="6228"/>
                    <a:pt x="1298" y="6222"/>
                    <a:pt x="1304" y="6210"/>
                  </a:cubicBezTo>
                  <a:lnTo>
                    <a:pt x="2786" y="3852"/>
                  </a:lnTo>
                  <a:cubicBezTo>
                    <a:pt x="2786" y="5210"/>
                    <a:pt x="2822" y="6567"/>
                    <a:pt x="2905" y="7918"/>
                  </a:cubicBezTo>
                  <a:cubicBezTo>
                    <a:pt x="2911" y="7942"/>
                    <a:pt x="2929" y="7966"/>
                    <a:pt x="2959" y="7966"/>
                  </a:cubicBezTo>
                  <a:cubicBezTo>
                    <a:pt x="2989" y="7960"/>
                    <a:pt x="3006" y="7942"/>
                    <a:pt x="3006" y="7912"/>
                  </a:cubicBezTo>
                  <a:cubicBezTo>
                    <a:pt x="2923" y="6549"/>
                    <a:pt x="2881" y="5180"/>
                    <a:pt x="2887" y="3805"/>
                  </a:cubicBezTo>
                  <a:lnTo>
                    <a:pt x="2887" y="3805"/>
                  </a:lnTo>
                  <a:cubicBezTo>
                    <a:pt x="3381" y="4347"/>
                    <a:pt x="3858" y="4900"/>
                    <a:pt x="4304" y="5478"/>
                  </a:cubicBezTo>
                  <a:cubicBezTo>
                    <a:pt x="4316" y="5490"/>
                    <a:pt x="4334" y="5495"/>
                    <a:pt x="4346" y="5495"/>
                  </a:cubicBezTo>
                  <a:cubicBezTo>
                    <a:pt x="4358" y="5495"/>
                    <a:pt x="4370" y="5490"/>
                    <a:pt x="4376" y="5484"/>
                  </a:cubicBezTo>
                  <a:cubicBezTo>
                    <a:pt x="4399" y="5466"/>
                    <a:pt x="4399" y="5436"/>
                    <a:pt x="4388" y="5418"/>
                  </a:cubicBezTo>
                  <a:cubicBezTo>
                    <a:pt x="3935" y="4841"/>
                    <a:pt x="3465" y="4287"/>
                    <a:pt x="2965" y="3751"/>
                  </a:cubicBezTo>
                  <a:cubicBezTo>
                    <a:pt x="3810" y="3650"/>
                    <a:pt x="4649" y="3513"/>
                    <a:pt x="5477" y="3329"/>
                  </a:cubicBezTo>
                  <a:cubicBezTo>
                    <a:pt x="5507" y="3323"/>
                    <a:pt x="5519" y="3293"/>
                    <a:pt x="5513" y="3269"/>
                  </a:cubicBezTo>
                  <a:cubicBezTo>
                    <a:pt x="5508" y="3244"/>
                    <a:pt x="5490" y="3232"/>
                    <a:pt x="5467" y="3232"/>
                  </a:cubicBezTo>
                  <a:cubicBezTo>
                    <a:pt x="5463" y="3232"/>
                    <a:pt x="5458" y="3232"/>
                    <a:pt x="5453" y="3233"/>
                  </a:cubicBezTo>
                  <a:cubicBezTo>
                    <a:pt x="4614" y="3418"/>
                    <a:pt x="3768" y="3555"/>
                    <a:pt x="2911" y="3656"/>
                  </a:cubicBezTo>
                  <a:lnTo>
                    <a:pt x="3965" y="1971"/>
                  </a:lnTo>
                  <a:cubicBezTo>
                    <a:pt x="3983" y="1953"/>
                    <a:pt x="3977" y="1918"/>
                    <a:pt x="3953" y="1906"/>
                  </a:cubicBezTo>
                  <a:cubicBezTo>
                    <a:pt x="3945" y="1900"/>
                    <a:pt x="3936" y="1897"/>
                    <a:pt x="3928" y="1897"/>
                  </a:cubicBezTo>
                  <a:cubicBezTo>
                    <a:pt x="3911" y="1897"/>
                    <a:pt x="3893" y="1908"/>
                    <a:pt x="3882" y="1924"/>
                  </a:cubicBezTo>
                  <a:lnTo>
                    <a:pt x="2887" y="3507"/>
                  </a:lnTo>
                  <a:cubicBezTo>
                    <a:pt x="2893" y="2352"/>
                    <a:pt x="2935" y="1197"/>
                    <a:pt x="3000" y="54"/>
                  </a:cubicBezTo>
                  <a:cubicBezTo>
                    <a:pt x="3006" y="31"/>
                    <a:pt x="2983" y="7"/>
                    <a:pt x="2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37"/>
            <p:cNvSpPr/>
            <p:nvPr/>
          </p:nvSpPr>
          <p:spPr>
            <a:xfrm>
              <a:off x="5347891" y="1193613"/>
              <a:ext cx="319355" cy="348656"/>
            </a:xfrm>
            <a:custGeom>
              <a:avLst/>
              <a:gdLst/>
              <a:ahLst/>
              <a:cxnLst/>
              <a:rect l="l" t="t" r="r" b="b"/>
              <a:pathLst>
                <a:path w="5079" h="5545" extrusionOk="0">
                  <a:moveTo>
                    <a:pt x="4174" y="199"/>
                  </a:moveTo>
                  <a:lnTo>
                    <a:pt x="3549" y="2396"/>
                  </a:lnTo>
                  <a:lnTo>
                    <a:pt x="2388" y="1818"/>
                  </a:lnTo>
                  <a:lnTo>
                    <a:pt x="4174" y="199"/>
                  </a:lnTo>
                  <a:close/>
                  <a:moveTo>
                    <a:pt x="572" y="1021"/>
                  </a:moveTo>
                  <a:lnTo>
                    <a:pt x="2215" y="1842"/>
                  </a:lnTo>
                  <a:lnTo>
                    <a:pt x="1358" y="2616"/>
                  </a:lnTo>
                  <a:lnTo>
                    <a:pt x="572" y="1021"/>
                  </a:lnTo>
                  <a:close/>
                  <a:moveTo>
                    <a:pt x="3614" y="2539"/>
                  </a:moveTo>
                  <a:lnTo>
                    <a:pt x="4859" y="3164"/>
                  </a:lnTo>
                  <a:lnTo>
                    <a:pt x="3376" y="3366"/>
                  </a:lnTo>
                  <a:lnTo>
                    <a:pt x="3614" y="2539"/>
                  </a:lnTo>
                  <a:close/>
                  <a:moveTo>
                    <a:pt x="2311" y="1890"/>
                  </a:moveTo>
                  <a:lnTo>
                    <a:pt x="3519" y="2497"/>
                  </a:lnTo>
                  <a:lnTo>
                    <a:pt x="3269" y="3378"/>
                  </a:lnTo>
                  <a:lnTo>
                    <a:pt x="1829" y="3569"/>
                  </a:lnTo>
                  <a:lnTo>
                    <a:pt x="1400" y="2705"/>
                  </a:lnTo>
                  <a:lnTo>
                    <a:pt x="2311" y="1890"/>
                  </a:lnTo>
                  <a:close/>
                  <a:moveTo>
                    <a:pt x="1328" y="2777"/>
                  </a:moveTo>
                  <a:lnTo>
                    <a:pt x="1721" y="3586"/>
                  </a:lnTo>
                  <a:lnTo>
                    <a:pt x="209" y="3789"/>
                  </a:lnTo>
                  <a:lnTo>
                    <a:pt x="1328" y="2777"/>
                  </a:lnTo>
                  <a:close/>
                  <a:moveTo>
                    <a:pt x="3239" y="3479"/>
                  </a:moveTo>
                  <a:lnTo>
                    <a:pt x="2704" y="5354"/>
                  </a:lnTo>
                  <a:lnTo>
                    <a:pt x="1876" y="3664"/>
                  </a:lnTo>
                  <a:lnTo>
                    <a:pt x="3239" y="3479"/>
                  </a:lnTo>
                  <a:close/>
                  <a:moveTo>
                    <a:pt x="4268" y="0"/>
                  </a:moveTo>
                  <a:cubicBezTo>
                    <a:pt x="4256" y="0"/>
                    <a:pt x="4246" y="5"/>
                    <a:pt x="4240" y="15"/>
                  </a:cubicBezTo>
                  <a:lnTo>
                    <a:pt x="2293" y="1771"/>
                  </a:lnTo>
                  <a:lnTo>
                    <a:pt x="483" y="866"/>
                  </a:lnTo>
                  <a:cubicBezTo>
                    <a:pt x="476" y="861"/>
                    <a:pt x="469" y="859"/>
                    <a:pt x="461" y="859"/>
                  </a:cubicBezTo>
                  <a:cubicBezTo>
                    <a:pt x="448" y="859"/>
                    <a:pt x="435" y="864"/>
                    <a:pt x="424" y="872"/>
                  </a:cubicBezTo>
                  <a:cubicBezTo>
                    <a:pt x="412" y="890"/>
                    <a:pt x="406" y="908"/>
                    <a:pt x="418" y="931"/>
                  </a:cubicBezTo>
                  <a:lnTo>
                    <a:pt x="1281" y="2682"/>
                  </a:lnTo>
                  <a:lnTo>
                    <a:pt x="25" y="3819"/>
                  </a:lnTo>
                  <a:cubicBezTo>
                    <a:pt x="7" y="3836"/>
                    <a:pt x="1" y="3860"/>
                    <a:pt x="13" y="3878"/>
                  </a:cubicBezTo>
                  <a:cubicBezTo>
                    <a:pt x="18" y="3894"/>
                    <a:pt x="37" y="3909"/>
                    <a:pt x="53" y="3909"/>
                  </a:cubicBezTo>
                  <a:cubicBezTo>
                    <a:pt x="56" y="3909"/>
                    <a:pt x="58" y="3909"/>
                    <a:pt x="60" y="3908"/>
                  </a:cubicBezTo>
                  <a:lnTo>
                    <a:pt x="1769" y="3676"/>
                  </a:lnTo>
                  <a:lnTo>
                    <a:pt x="2674" y="5515"/>
                  </a:lnTo>
                  <a:cubicBezTo>
                    <a:pt x="2680" y="5533"/>
                    <a:pt x="2698" y="5545"/>
                    <a:pt x="2721" y="5545"/>
                  </a:cubicBezTo>
                  <a:cubicBezTo>
                    <a:pt x="2745" y="5539"/>
                    <a:pt x="2763" y="5527"/>
                    <a:pt x="2769" y="5509"/>
                  </a:cubicBezTo>
                  <a:lnTo>
                    <a:pt x="3347" y="3467"/>
                  </a:lnTo>
                  <a:lnTo>
                    <a:pt x="5031" y="3241"/>
                  </a:lnTo>
                  <a:cubicBezTo>
                    <a:pt x="5055" y="3241"/>
                    <a:pt x="5073" y="3223"/>
                    <a:pt x="5073" y="3199"/>
                  </a:cubicBezTo>
                  <a:cubicBezTo>
                    <a:pt x="5079" y="3182"/>
                    <a:pt x="5067" y="3158"/>
                    <a:pt x="5049" y="3146"/>
                  </a:cubicBezTo>
                  <a:lnTo>
                    <a:pt x="3638" y="2443"/>
                  </a:lnTo>
                  <a:lnTo>
                    <a:pt x="4317" y="62"/>
                  </a:lnTo>
                  <a:cubicBezTo>
                    <a:pt x="4323" y="38"/>
                    <a:pt x="4317" y="21"/>
                    <a:pt x="4299" y="9"/>
                  </a:cubicBezTo>
                  <a:cubicBezTo>
                    <a:pt x="4288" y="3"/>
                    <a:pt x="4278" y="0"/>
                    <a:pt x="4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2" name="Google Shape;1552;p37"/>
          <p:cNvSpPr/>
          <p:nvPr/>
        </p:nvSpPr>
        <p:spPr>
          <a:xfrm>
            <a:off x="6266717" y="1542267"/>
            <a:ext cx="168512" cy="188947"/>
          </a:xfrm>
          <a:custGeom>
            <a:avLst/>
            <a:gdLst/>
            <a:ahLst/>
            <a:cxnLst/>
            <a:rect l="l" t="t" r="r" b="b"/>
            <a:pathLst>
              <a:path w="2680" h="3005" extrusionOk="0">
                <a:moveTo>
                  <a:pt x="393" y="0"/>
                </a:moveTo>
                <a:cubicBezTo>
                  <a:pt x="383" y="0"/>
                  <a:pt x="373" y="3"/>
                  <a:pt x="363" y="11"/>
                </a:cubicBezTo>
                <a:cubicBezTo>
                  <a:pt x="340" y="22"/>
                  <a:pt x="334" y="52"/>
                  <a:pt x="351" y="76"/>
                </a:cubicBezTo>
                <a:lnTo>
                  <a:pt x="1209" y="1380"/>
                </a:lnTo>
                <a:cubicBezTo>
                  <a:pt x="828" y="1290"/>
                  <a:pt x="447" y="1237"/>
                  <a:pt x="54" y="1201"/>
                </a:cubicBezTo>
                <a:cubicBezTo>
                  <a:pt x="30" y="1201"/>
                  <a:pt x="6" y="1219"/>
                  <a:pt x="0" y="1249"/>
                </a:cubicBezTo>
                <a:cubicBezTo>
                  <a:pt x="0" y="1273"/>
                  <a:pt x="18" y="1296"/>
                  <a:pt x="48" y="1302"/>
                </a:cubicBezTo>
                <a:cubicBezTo>
                  <a:pt x="435" y="1332"/>
                  <a:pt x="816" y="1392"/>
                  <a:pt x="1191" y="1475"/>
                </a:cubicBezTo>
                <a:cubicBezTo>
                  <a:pt x="804" y="1761"/>
                  <a:pt x="429" y="2064"/>
                  <a:pt x="66" y="2380"/>
                </a:cubicBezTo>
                <a:cubicBezTo>
                  <a:pt x="48" y="2398"/>
                  <a:pt x="42" y="2427"/>
                  <a:pt x="60" y="2451"/>
                </a:cubicBezTo>
                <a:cubicBezTo>
                  <a:pt x="72" y="2457"/>
                  <a:pt x="84" y="2463"/>
                  <a:pt x="95" y="2463"/>
                </a:cubicBezTo>
                <a:cubicBezTo>
                  <a:pt x="107" y="2463"/>
                  <a:pt x="119" y="2463"/>
                  <a:pt x="131" y="2451"/>
                </a:cubicBezTo>
                <a:cubicBezTo>
                  <a:pt x="500" y="2136"/>
                  <a:pt x="881" y="1826"/>
                  <a:pt x="1274" y="1535"/>
                </a:cubicBezTo>
                <a:lnTo>
                  <a:pt x="1340" y="2755"/>
                </a:lnTo>
                <a:cubicBezTo>
                  <a:pt x="1340" y="2779"/>
                  <a:pt x="1363" y="2803"/>
                  <a:pt x="1387" y="2803"/>
                </a:cubicBezTo>
                <a:lnTo>
                  <a:pt x="1393" y="2803"/>
                </a:lnTo>
                <a:cubicBezTo>
                  <a:pt x="1417" y="2797"/>
                  <a:pt x="1441" y="2773"/>
                  <a:pt x="1435" y="2749"/>
                </a:cubicBezTo>
                <a:lnTo>
                  <a:pt x="1375" y="1630"/>
                </a:lnTo>
                <a:lnTo>
                  <a:pt x="2268" y="2981"/>
                </a:lnTo>
                <a:cubicBezTo>
                  <a:pt x="2280" y="2993"/>
                  <a:pt x="2298" y="3005"/>
                  <a:pt x="2310" y="3005"/>
                </a:cubicBezTo>
                <a:cubicBezTo>
                  <a:pt x="2322" y="3005"/>
                  <a:pt x="2334" y="2999"/>
                  <a:pt x="2340" y="2993"/>
                </a:cubicBezTo>
                <a:cubicBezTo>
                  <a:pt x="2364" y="2981"/>
                  <a:pt x="2370" y="2951"/>
                  <a:pt x="2352" y="2928"/>
                </a:cubicBezTo>
                <a:lnTo>
                  <a:pt x="1429" y="1535"/>
                </a:lnTo>
                <a:lnTo>
                  <a:pt x="1429" y="1535"/>
                </a:lnTo>
                <a:cubicBezTo>
                  <a:pt x="1780" y="1618"/>
                  <a:pt x="2119" y="1725"/>
                  <a:pt x="2453" y="1856"/>
                </a:cubicBezTo>
                <a:cubicBezTo>
                  <a:pt x="2459" y="1862"/>
                  <a:pt x="2465" y="1862"/>
                  <a:pt x="2471" y="1862"/>
                </a:cubicBezTo>
                <a:cubicBezTo>
                  <a:pt x="2495" y="1862"/>
                  <a:pt x="2512" y="1850"/>
                  <a:pt x="2518" y="1832"/>
                </a:cubicBezTo>
                <a:cubicBezTo>
                  <a:pt x="2530" y="1802"/>
                  <a:pt x="2518" y="1779"/>
                  <a:pt x="2489" y="1767"/>
                </a:cubicBezTo>
                <a:cubicBezTo>
                  <a:pt x="2143" y="1630"/>
                  <a:pt x="1786" y="1517"/>
                  <a:pt x="1423" y="1427"/>
                </a:cubicBezTo>
                <a:cubicBezTo>
                  <a:pt x="1822" y="1142"/>
                  <a:pt x="2227" y="868"/>
                  <a:pt x="2649" y="612"/>
                </a:cubicBezTo>
                <a:cubicBezTo>
                  <a:pt x="2673" y="600"/>
                  <a:pt x="2679" y="564"/>
                  <a:pt x="2661" y="540"/>
                </a:cubicBezTo>
                <a:cubicBezTo>
                  <a:pt x="2653" y="529"/>
                  <a:pt x="2638" y="520"/>
                  <a:pt x="2622" y="520"/>
                </a:cubicBezTo>
                <a:cubicBezTo>
                  <a:pt x="2613" y="520"/>
                  <a:pt x="2604" y="522"/>
                  <a:pt x="2596" y="528"/>
                </a:cubicBezTo>
                <a:cubicBezTo>
                  <a:pt x="2173" y="784"/>
                  <a:pt x="1762" y="1058"/>
                  <a:pt x="1363" y="1350"/>
                </a:cubicBezTo>
                <a:lnTo>
                  <a:pt x="1298" y="201"/>
                </a:lnTo>
                <a:cubicBezTo>
                  <a:pt x="1298" y="171"/>
                  <a:pt x="1274" y="153"/>
                  <a:pt x="1250" y="153"/>
                </a:cubicBezTo>
                <a:cubicBezTo>
                  <a:pt x="1221" y="153"/>
                  <a:pt x="1203" y="177"/>
                  <a:pt x="1203" y="207"/>
                </a:cubicBezTo>
                <a:lnTo>
                  <a:pt x="1256" y="1273"/>
                </a:lnTo>
                <a:lnTo>
                  <a:pt x="435" y="22"/>
                </a:lnTo>
                <a:cubicBezTo>
                  <a:pt x="424" y="8"/>
                  <a:pt x="409" y="0"/>
                  <a:pt x="39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38"/>
          <p:cNvSpPr/>
          <p:nvPr/>
        </p:nvSpPr>
        <p:spPr>
          <a:xfrm>
            <a:off x="1387214" y="1927977"/>
            <a:ext cx="1055250" cy="684850"/>
          </a:xfrm>
          <a:custGeom>
            <a:avLst/>
            <a:gdLst/>
            <a:ahLst/>
            <a:cxnLst/>
            <a:rect l="l" t="t" r="r" b="b"/>
            <a:pathLst>
              <a:path w="42210" h="27394" extrusionOk="0">
                <a:moveTo>
                  <a:pt x="20319" y="0"/>
                </a:moveTo>
                <a:cubicBezTo>
                  <a:pt x="20035" y="0"/>
                  <a:pt x="19783" y="29"/>
                  <a:pt x="19609" y="92"/>
                </a:cubicBezTo>
                <a:cubicBezTo>
                  <a:pt x="18932" y="310"/>
                  <a:pt x="17469" y="1206"/>
                  <a:pt x="15941" y="2363"/>
                </a:cubicBezTo>
                <a:cubicBezTo>
                  <a:pt x="15308" y="2821"/>
                  <a:pt x="13976" y="3760"/>
                  <a:pt x="12927" y="4481"/>
                </a:cubicBezTo>
                <a:cubicBezTo>
                  <a:pt x="11901" y="5180"/>
                  <a:pt x="10307" y="6272"/>
                  <a:pt x="9390" y="6905"/>
                </a:cubicBezTo>
                <a:cubicBezTo>
                  <a:pt x="4171" y="10464"/>
                  <a:pt x="0" y="13805"/>
                  <a:pt x="0" y="14438"/>
                </a:cubicBezTo>
                <a:cubicBezTo>
                  <a:pt x="0" y="14794"/>
                  <a:pt x="536" y="15149"/>
                  <a:pt x="978" y="15149"/>
                </a:cubicBezTo>
                <a:cubicBezTo>
                  <a:pt x="1025" y="15149"/>
                  <a:pt x="1070" y="15145"/>
                  <a:pt x="1114" y="15137"/>
                </a:cubicBezTo>
                <a:cubicBezTo>
                  <a:pt x="1166" y="15126"/>
                  <a:pt x="1209" y="15119"/>
                  <a:pt x="1245" y="15119"/>
                </a:cubicBezTo>
                <a:cubicBezTo>
                  <a:pt x="1348" y="15119"/>
                  <a:pt x="1405" y="15173"/>
                  <a:pt x="1485" y="15334"/>
                </a:cubicBezTo>
                <a:cubicBezTo>
                  <a:pt x="1551" y="15465"/>
                  <a:pt x="1878" y="15814"/>
                  <a:pt x="2206" y="16076"/>
                </a:cubicBezTo>
                <a:cubicBezTo>
                  <a:pt x="2795" y="16578"/>
                  <a:pt x="3363" y="16906"/>
                  <a:pt x="6442" y="18587"/>
                </a:cubicBezTo>
                <a:cubicBezTo>
                  <a:pt x="7992" y="19439"/>
                  <a:pt x="10067" y="20596"/>
                  <a:pt x="11093" y="21208"/>
                </a:cubicBezTo>
                <a:cubicBezTo>
                  <a:pt x="12818" y="22212"/>
                  <a:pt x="15963" y="23893"/>
                  <a:pt x="17928" y="24854"/>
                </a:cubicBezTo>
                <a:cubicBezTo>
                  <a:pt x="19173" y="25466"/>
                  <a:pt x="20810" y="26252"/>
                  <a:pt x="21575" y="26623"/>
                </a:cubicBezTo>
                <a:cubicBezTo>
                  <a:pt x="22622" y="27160"/>
                  <a:pt x="23200" y="27394"/>
                  <a:pt x="23599" y="27394"/>
                </a:cubicBezTo>
                <a:cubicBezTo>
                  <a:pt x="23832" y="27394"/>
                  <a:pt x="24004" y="27314"/>
                  <a:pt x="24173" y="27169"/>
                </a:cubicBezTo>
                <a:cubicBezTo>
                  <a:pt x="24348" y="27038"/>
                  <a:pt x="24675" y="26798"/>
                  <a:pt x="24937" y="26623"/>
                </a:cubicBezTo>
                <a:cubicBezTo>
                  <a:pt x="25199" y="26448"/>
                  <a:pt x="25636" y="26099"/>
                  <a:pt x="25898" y="25859"/>
                </a:cubicBezTo>
                <a:cubicBezTo>
                  <a:pt x="26182" y="25597"/>
                  <a:pt x="27077" y="24920"/>
                  <a:pt x="27907" y="24352"/>
                </a:cubicBezTo>
                <a:cubicBezTo>
                  <a:pt x="28715" y="23806"/>
                  <a:pt x="30418" y="22627"/>
                  <a:pt x="31663" y="21754"/>
                </a:cubicBezTo>
                <a:cubicBezTo>
                  <a:pt x="32930" y="20880"/>
                  <a:pt x="34982" y="19439"/>
                  <a:pt x="36249" y="18544"/>
                </a:cubicBezTo>
                <a:cubicBezTo>
                  <a:pt x="39437" y="16360"/>
                  <a:pt x="40048" y="15880"/>
                  <a:pt x="41096" y="14853"/>
                </a:cubicBezTo>
                <a:cubicBezTo>
                  <a:pt x="42035" y="13914"/>
                  <a:pt x="42210" y="13630"/>
                  <a:pt x="42035" y="13259"/>
                </a:cubicBezTo>
                <a:cubicBezTo>
                  <a:pt x="41882" y="12910"/>
                  <a:pt x="40179" y="11490"/>
                  <a:pt x="39218" y="10901"/>
                </a:cubicBezTo>
                <a:cubicBezTo>
                  <a:pt x="38345" y="10355"/>
                  <a:pt x="35725" y="8695"/>
                  <a:pt x="34589" y="7953"/>
                </a:cubicBezTo>
                <a:cubicBezTo>
                  <a:pt x="32405" y="6555"/>
                  <a:pt x="30637" y="5420"/>
                  <a:pt x="29217" y="4503"/>
                </a:cubicBezTo>
                <a:cubicBezTo>
                  <a:pt x="28300" y="3935"/>
                  <a:pt x="27361" y="3324"/>
                  <a:pt x="27121" y="3193"/>
                </a:cubicBezTo>
                <a:cubicBezTo>
                  <a:pt x="24413" y="1446"/>
                  <a:pt x="22841" y="572"/>
                  <a:pt x="21859" y="245"/>
                </a:cubicBezTo>
                <a:cubicBezTo>
                  <a:pt x="21426" y="91"/>
                  <a:pt x="20823" y="0"/>
                  <a:pt x="20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1" name="Google Shape;1561;p38"/>
          <p:cNvSpPr txBox="1">
            <a:spLocks noGrp="1"/>
          </p:cNvSpPr>
          <p:nvPr>
            <p:ph type="title"/>
          </p:nvPr>
        </p:nvSpPr>
        <p:spPr>
          <a:xfrm>
            <a:off x="719999" y="445025"/>
            <a:ext cx="5783929" cy="8733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Table des matières</a:t>
            </a:r>
            <a:endParaRPr sz="4800" dirty="0"/>
          </a:p>
        </p:txBody>
      </p:sp>
      <p:sp>
        <p:nvSpPr>
          <p:cNvPr id="1568" name="Google Shape;1568;p38"/>
          <p:cNvSpPr txBox="1">
            <a:spLocks noGrp="1"/>
          </p:cNvSpPr>
          <p:nvPr>
            <p:ph type="title" idx="7"/>
          </p:nvPr>
        </p:nvSpPr>
        <p:spPr>
          <a:xfrm>
            <a:off x="1547489" y="2046302"/>
            <a:ext cx="734700" cy="4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1572" name="Google Shape;1572;p38"/>
          <p:cNvSpPr txBox="1">
            <a:spLocks noGrp="1"/>
          </p:cNvSpPr>
          <p:nvPr>
            <p:ph type="subTitle" idx="16"/>
          </p:nvPr>
        </p:nvSpPr>
        <p:spPr>
          <a:xfrm>
            <a:off x="762089" y="2650815"/>
            <a:ext cx="2305500" cy="70324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 modèle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5 mois/5 mois</a:t>
            </a:r>
            <a:endParaRPr dirty="0"/>
          </a:p>
        </p:txBody>
      </p:sp>
      <p:sp>
        <p:nvSpPr>
          <p:cNvPr id="1573" name="Google Shape;1573;p38"/>
          <p:cNvSpPr txBox="1">
            <a:spLocks noGrp="1"/>
          </p:cNvSpPr>
          <p:nvPr>
            <p:ph type="subTitle" idx="17"/>
          </p:nvPr>
        </p:nvSpPr>
        <p:spPr>
          <a:xfrm>
            <a:off x="3356432" y="2650814"/>
            <a:ext cx="2305500" cy="70324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L’enseignement et l’évaluation</a:t>
            </a:r>
            <a:endParaRPr dirty="0"/>
          </a:p>
        </p:txBody>
      </p:sp>
      <p:sp>
        <p:nvSpPr>
          <p:cNvPr id="1574" name="Google Shape;1574;p38"/>
          <p:cNvSpPr txBox="1">
            <a:spLocks noGrp="1"/>
          </p:cNvSpPr>
          <p:nvPr>
            <p:ph type="subTitle" idx="18"/>
          </p:nvPr>
        </p:nvSpPr>
        <p:spPr>
          <a:xfrm>
            <a:off x="5950775" y="2650814"/>
            <a:ext cx="2305500" cy="70324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La flexibilité pédagogique</a:t>
            </a:r>
            <a:endParaRPr dirty="0"/>
          </a:p>
        </p:txBody>
      </p:sp>
      <p:grpSp>
        <p:nvGrpSpPr>
          <p:cNvPr id="1578" name="Google Shape;1578;p38"/>
          <p:cNvGrpSpPr/>
          <p:nvPr/>
        </p:nvGrpSpPr>
        <p:grpSpPr>
          <a:xfrm rot="-4770660">
            <a:off x="7442722" y="289077"/>
            <a:ext cx="776008" cy="1366647"/>
            <a:chOff x="2651996" y="267689"/>
            <a:chExt cx="297285" cy="585515"/>
          </a:xfrm>
        </p:grpSpPr>
        <p:sp>
          <p:nvSpPr>
            <p:cNvPr id="1579" name="Google Shape;1579;p38"/>
            <p:cNvSpPr/>
            <p:nvPr/>
          </p:nvSpPr>
          <p:spPr>
            <a:xfrm>
              <a:off x="2823082" y="313966"/>
              <a:ext cx="118335" cy="143235"/>
            </a:xfrm>
            <a:custGeom>
              <a:avLst/>
              <a:gdLst/>
              <a:ahLst/>
              <a:cxnLst/>
              <a:rect l="l" t="t" r="r" b="b"/>
              <a:pathLst>
                <a:path w="1882" h="2278" extrusionOk="0">
                  <a:moveTo>
                    <a:pt x="1388" y="1"/>
                  </a:moveTo>
                  <a:cubicBezTo>
                    <a:pt x="1384" y="1"/>
                    <a:pt x="1380" y="5"/>
                    <a:pt x="1375" y="9"/>
                  </a:cubicBezTo>
                  <a:lnTo>
                    <a:pt x="1072" y="342"/>
                  </a:lnTo>
                  <a:lnTo>
                    <a:pt x="0" y="1527"/>
                  </a:lnTo>
                  <a:cubicBezTo>
                    <a:pt x="0" y="1527"/>
                    <a:pt x="0" y="1533"/>
                    <a:pt x="0" y="1539"/>
                  </a:cubicBezTo>
                  <a:cubicBezTo>
                    <a:pt x="0" y="1545"/>
                    <a:pt x="0" y="1551"/>
                    <a:pt x="6" y="1557"/>
                  </a:cubicBezTo>
                  <a:cubicBezTo>
                    <a:pt x="66" y="1599"/>
                    <a:pt x="131" y="1640"/>
                    <a:pt x="203" y="1670"/>
                  </a:cubicBezTo>
                  <a:cubicBezTo>
                    <a:pt x="220" y="1676"/>
                    <a:pt x="232" y="1682"/>
                    <a:pt x="250" y="1688"/>
                  </a:cubicBezTo>
                  <a:cubicBezTo>
                    <a:pt x="381" y="1729"/>
                    <a:pt x="482" y="1735"/>
                    <a:pt x="482" y="1735"/>
                  </a:cubicBezTo>
                  <a:lnTo>
                    <a:pt x="482" y="1718"/>
                  </a:lnTo>
                  <a:lnTo>
                    <a:pt x="494" y="1735"/>
                  </a:lnTo>
                  <a:cubicBezTo>
                    <a:pt x="500" y="1741"/>
                    <a:pt x="500" y="1741"/>
                    <a:pt x="506" y="1747"/>
                  </a:cubicBezTo>
                  <a:lnTo>
                    <a:pt x="512" y="1753"/>
                  </a:lnTo>
                  <a:lnTo>
                    <a:pt x="530" y="1753"/>
                  </a:lnTo>
                  <a:lnTo>
                    <a:pt x="518" y="1765"/>
                  </a:lnTo>
                  <a:cubicBezTo>
                    <a:pt x="518" y="1777"/>
                    <a:pt x="530" y="2009"/>
                    <a:pt x="798" y="2116"/>
                  </a:cubicBezTo>
                  <a:cubicBezTo>
                    <a:pt x="869" y="2147"/>
                    <a:pt x="934" y="2158"/>
                    <a:pt x="990" y="2158"/>
                  </a:cubicBezTo>
                  <a:cubicBezTo>
                    <a:pt x="1146" y="2158"/>
                    <a:pt x="1240" y="2073"/>
                    <a:pt x="1244" y="2069"/>
                  </a:cubicBezTo>
                  <a:cubicBezTo>
                    <a:pt x="1244" y="2069"/>
                    <a:pt x="1256" y="2063"/>
                    <a:pt x="1256" y="2063"/>
                  </a:cubicBezTo>
                  <a:lnTo>
                    <a:pt x="1268" y="2057"/>
                  </a:lnTo>
                  <a:cubicBezTo>
                    <a:pt x="1274" y="2057"/>
                    <a:pt x="1280" y="2063"/>
                    <a:pt x="1280" y="2063"/>
                  </a:cubicBezTo>
                  <a:cubicBezTo>
                    <a:pt x="1280" y="2063"/>
                    <a:pt x="1292" y="2069"/>
                    <a:pt x="1292" y="2069"/>
                  </a:cubicBezTo>
                  <a:cubicBezTo>
                    <a:pt x="1292" y="2069"/>
                    <a:pt x="1363" y="2140"/>
                    <a:pt x="1494" y="2200"/>
                  </a:cubicBezTo>
                  <a:cubicBezTo>
                    <a:pt x="1506" y="2206"/>
                    <a:pt x="1524" y="2212"/>
                    <a:pt x="1536" y="2218"/>
                  </a:cubicBezTo>
                  <a:cubicBezTo>
                    <a:pt x="1608" y="2247"/>
                    <a:pt x="1685" y="2271"/>
                    <a:pt x="1756" y="2277"/>
                  </a:cubicBezTo>
                  <a:cubicBezTo>
                    <a:pt x="1762" y="2277"/>
                    <a:pt x="1768" y="2277"/>
                    <a:pt x="1774" y="2271"/>
                  </a:cubicBezTo>
                  <a:cubicBezTo>
                    <a:pt x="1774" y="2271"/>
                    <a:pt x="1780" y="2265"/>
                    <a:pt x="1780" y="2259"/>
                  </a:cubicBezTo>
                  <a:lnTo>
                    <a:pt x="1858" y="670"/>
                  </a:lnTo>
                  <a:lnTo>
                    <a:pt x="1881" y="211"/>
                  </a:lnTo>
                  <a:cubicBezTo>
                    <a:pt x="1881" y="205"/>
                    <a:pt x="1875" y="200"/>
                    <a:pt x="1869" y="194"/>
                  </a:cubicBezTo>
                  <a:lnTo>
                    <a:pt x="1864" y="194"/>
                  </a:lnTo>
                  <a:cubicBezTo>
                    <a:pt x="1864" y="194"/>
                    <a:pt x="1852" y="194"/>
                    <a:pt x="1846" y="200"/>
                  </a:cubicBezTo>
                  <a:lnTo>
                    <a:pt x="1709" y="289"/>
                  </a:lnTo>
                  <a:cubicBezTo>
                    <a:pt x="1681" y="306"/>
                    <a:pt x="1649" y="315"/>
                    <a:pt x="1617" y="315"/>
                  </a:cubicBezTo>
                  <a:cubicBezTo>
                    <a:pt x="1594" y="315"/>
                    <a:pt x="1570" y="311"/>
                    <a:pt x="1548" y="301"/>
                  </a:cubicBezTo>
                  <a:cubicBezTo>
                    <a:pt x="1494" y="283"/>
                    <a:pt x="1459" y="235"/>
                    <a:pt x="1447" y="182"/>
                  </a:cubicBezTo>
                  <a:lnTo>
                    <a:pt x="1411" y="15"/>
                  </a:lnTo>
                  <a:cubicBezTo>
                    <a:pt x="1411" y="9"/>
                    <a:pt x="1405" y="3"/>
                    <a:pt x="1399" y="3"/>
                  </a:cubicBezTo>
                  <a:lnTo>
                    <a:pt x="1393" y="3"/>
                  </a:lnTo>
                  <a:cubicBezTo>
                    <a:pt x="1391" y="1"/>
                    <a:pt x="1390" y="1"/>
                    <a:pt x="13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2695821" y="692416"/>
              <a:ext cx="123177" cy="70360"/>
            </a:xfrm>
            <a:custGeom>
              <a:avLst/>
              <a:gdLst/>
              <a:ahLst/>
              <a:cxnLst/>
              <a:rect l="l" t="t" r="r" b="b"/>
              <a:pathLst>
                <a:path w="1959" h="1119" extrusionOk="0">
                  <a:moveTo>
                    <a:pt x="166" y="0"/>
                  </a:moveTo>
                  <a:cubicBezTo>
                    <a:pt x="160" y="0"/>
                    <a:pt x="153" y="4"/>
                    <a:pt x="149" y="9"/>
                  </a:cubicBezTo>
                  <a:lnTo>
                    <a:pt x="6" y="360"/>
                  </a:lnTo>
                  <a:cubicBezTo>
                    <a:pt x="0" y="372"/>
                    <a:pt x="6" y="384"/>
                    <a:pt x="18" y="384"/>
                  </a:cubicBezTo>
                  <a:lnTo>
                    <a:pt x="1786" y="1116"/>
                  </a:lnTo>
                  <a:cubicBezTo>
                    <a:pt x="1789" y="1117"/>
                    <a:pt x="1792" y="1118"/>
                    <a:pt x="1795" y="1118"/>
                  </a:cubicBezTo>
                  <a:cubicBezTo>
                    <a:pt x="1803" y="1118"/>
                    <a:pt x="1810" y="1113"/>
                    <a:pt x="1810" y="1104"/>
                  </a:cubicBezTo>
                  <a:lnTo>
                    <a:pt x="1959" y="759"/>
                  </a:lnTo>
                  <a:cubicBezTo>
                    <a:pt x="1959" y="747"/>
                    <a:pt x="1953" y="735"/>
                    <a:pt x="1947" y="729"/>
                  </a:cubicBezTo>
                  <a:lnTo>
                    <a:pt x="173" y="3"/>
                  </a:lnTo>
                  <a:cubicBezTo>
                    <a:pt x="171" y="1"/>
                    <a:pt x="169" y="0"/>
                    <a:pt x="1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2663251" y="720082"/>
              <a:ext cx="144178" cy="127893"/>
            </a:xfrm>
            <a:custGeom>
              <a:avLst/>
              <a:gdLst/>
              <a:ahLst/>
              <a:cxnLst/>
              <a:rect l="l" t="t" r="r" b="b"/>
              <a:pathLst>
                <a:path w="2293" h="2034" extrusionOk="0">
                  <a:moveTo>
                    <a:pt x="619" y="533"/>
                  </a:moveTo>
                  <a:lnTo>
                    <a:pt x="625" y="539"/>
                  </a:lnTo>
                  <a:lnTo>
                    <a:pt x="459" y="1015"/>
                  </a:lnTo>
                  <a:lnTo>
                    <a:pt x="619" y="533"/>
                  </a:lnTo>
                  <a:close/>
                  <a:moveTo>
                    <a:pt x="1017" y="620"/>
                  </a:moveTo>
                  <a:cubicBezTo>
                    <a:pt x="1018" y="620"/>
                    <a:pt x="1018" y="620"/>
                    <a:pt x="1018" y="622"/>
                  </a:cubicBezTo>
                  <a:lnTo>
                    <a:pt x="1024" y="628"/>
                  </a:lnTo>
                  <a:lnTo>
                    <a:pt x="715" y="1355"/>
                  </a:lnTo>
                  <a:lnTo>
                    <a:pt x="1012" y="622"/>
                  </a:lnTo>
                  <a:cubicBezTo>
                    <a:pt x="1012" y="622"/>
                    <a:pt x="1015" y="620"/>
                    <a:pt x="1017" y="620"/>
                  </a:cubicBezTo>
                  <a:close/>
                  <a:moveTo>
                    <a:pt x="1350" y="1084"/>
                  </a:moveTo>
                  <a:cubicBezTo>
                    <a:pt x="1351" y="1084"/>
                    <a:pt x="1352" y="1085"/>
                    <a:pt x="1352" y="1087"/>
                  </a:cubicBezTo>
                  <a:lnTo>
                    <a:pt x="1358" y="1093"/>
                  </a:lnTo>
                  <a:lnTo>
                    <a:pt x="1179" y="1486"/>
                  </a:lnTo>
                  <a:lnTo>
                    <a:pt x="1173" y="1480"/>
                  </a:lnTo>
                  <a:lnTo>
                    <a:pt x="1346" y="1087"/>
                  </a:lnTo>
                  <a:cubicBezTo>
                    <a:pt x="1346" y="1087"/>
                    <a:pt x="1348" y="1084"/>
                    <a:pt x="1350" y="1084"/>
                  </a:cubicBezTo>
                  <a:close/>
                  <a:moveTo>
                    <a:pt x="1852" y="1128"/>
                  </a:moveTo>
                  <a:lnTo>
                    <a:pt x="1846" y="1152"/>
                  </a:lnTo>
                  <a:lnTo>
                    <a:pt x="1721" y="1491"/>
                  </a:lnTo>
                  <a:lnTo>
                    <a:pt x="1715" y="1486"/>
                  </a:lnTo>
                  <a:lnTo>
                    <a:pt x="1840" y="1152"/>
                  </a:lnTo>
                  <a:cubicBezTo>
                    <a:pt x="1840" y="1146"/>
                    <a:pt x="1840" y="1146"/>
                    <a:pt x="1846" y="1146"/>
                  </a:cubicBezTo>
                  <a:lnTo>
                    <a:pt x="1852" y="1128"/>
                  </a:lnTo>
                  <a:close/>
                  <a:moveTo>
                    <a:pt x="500" y="1"/>
                  </a:moveTo>
                  <a:cubicBezTo>
                    <a:pt x="494" y="1"/>
                    <a:pt x="487" y="6"/>
                    <a:pt x="482" y="15"/>
                  </a:cubicBezTo>
                  <a:lnTo>
                    <a:pt x="42" y="1081"/>
                  </a:lnTo>
                  <a:cubicBezTo>
                    <a:pt x="36" y="1110"/>
                    <a:pt x="0" y="1325"/>
                    <a:pt x="232" y="1563"/>
                  </a:cubicBezTo>
                  <a:cubicBezTo>
                    <a:pt x="340" y="1676"/>
                    <a:pt x="506" y="1789"/>
                    <a:pt x="762" y="1896"/>
                  </a:cubicBezTo>
                  <a:cubicBezTo>
                    <a:pt x="1000" y="1996"/>
                    <a:pt x="1192" y="2034"/>
                    <a:pt x="1342" y="2034"/>
                  </a:cubicBezTo>
                  <a:cubicBezTo>
                    <a:pt x="1354" y="2034"/>
                    <a:pt x="1365" y="2034"/>
                    <a:pt x="1375" y="2033"/>
                  </a:cubicBezTo>
                  <a:cubicBezTo>
                    <a:pt x="1727" y="2027"/>
                    <a:pt x="1846" y="1831"/>
                    <a:pt x="1858" y="1813"/>
                  </a:cubicBezTo>
                  <a:lnTo>
                    <a:pt x="2292" y="759"/>
                  </a:lnTo>
                  <a:cubicBezTo>
                    <a:pt x="2292" y="753"/>
                    <a:pt x="2292" y="741"/>
                    <a:pt x="2280" y="735"/>
                  </a:cubicBezTo>
                  <a:lnTo>
                    <a:pt x="506" y="3"/>
                  </a:lnTo>
                  <a:cubicBezTo>
                    <a:pt x="505" y="2"/>
                    <a:pt x="503" y="1"/>
                    <a:pt x="5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2914379" y="278818"/>
              <a:ext cx="29301" cy="50868"/>
            </a:xfrm>
            <a:custGeom>
              <a:avLst/>
              <a:gdLst/>
              <a:ahLst/>
              <a:cxnLst/>
              <a:rect l="l" t="t" r="r" b="b"/>
              <a:pathLst>
                <a:path w="466" h="809" extrusionOk="0">
                  <a:moveTo>
                    <a:pt x="444" y="0"/>
                  </a:moveTo>
                  <a:cubicBezTo>
                    <a:pt x="438" y="0"/>
                    <a:pt x="434" y="4"/>
                    <a:pt x="429" y="8"/>
                  </a:cubicBezTo>
                  <a:lnTo>
                    <a:pt x="7" y="473"/>
                  </a:lnTo>
                  <a:cubicBezTo>
                    <a:pt x="7" y="473"/>
                    <a:pt x="1" y="485"/>
                    <a:pt x="7" y="491"/>
                  </a:cubicBezTo>
                  <a:lnTo>
                    <a:pt x="54" y="729"/>
                  </a:lnTo>
                  <a:cubicBezTo>
                    <a:pt x="66" y="759"/>
                    <a:pt x="90" y="788"/>
                    <a:pt x="120" y="800"/>
                  </a:cubicBezTo>
                  <a:cubicBezTo>
                    <a:pt x="136" y="806"/>
                    <a:pt x="152" y="809"/>
                    <a:pt x="167" y="809"/>
                  </a:cubicBezTo>
                  <a:cubicBezTo>
                    <a:pt x="186" y="809"/>
                    <a:pt x="205" y="804"/>
                    <a:pt x="221" y="794"/>
                  </a:cubicBezTo>
                  <a:lnTo>
                    <a:pt x="423" y="663"/>
                  </a:lnTo>
                  <a:cubicBezTo>
                    <a:pt x="429" y="657"/>
                    <a:pt x="435" y="651"/>
                    <a:pt x="435" y="645"/>
                  </a:cubicBezTo>
                  <a:lnTo>
                    <a:pt x="465" y="20"/>
                  </a:lnTo>
                  <a:cubicBezTo>
                    <a:pt x="465" y="14"/>
                    <a:pt x="459" y="2"/>
                    <a:pt x="453" y="2"/>
                  </a:cubicBezTo>
                  <a:cubicBezTo>
                    <a:pt x="450" y="1"/>
                    <a:pt x="447" y="0"/>
                    <a:pt x="4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2690539" y="752274"/>
              <a:ext cx="13582" cy="33514"/>
            </a:xfrm>
            <a:custGeom>
              <a:avLst/>
              <a:gdLst/>
              <a:ahLst/>
              <a:cxnLst/>
              <a:rect l="l" t="t" r="r" b="b"/>
              <a:pathLst>
                <a:path w="216" h="533" extrusionOk="0">
                  <a:moveTo>
                    <a:pt x="182" y="1"/>
                  </a:moveTo>
                  <a:cubicBezTo>
                    <a:pt x="173" y="1"/>
                    <a:pt x="166" y="6"/>
                    <a:pt x="162" y="15"/>
                  </a:cubicBezTo>
                  <a:lnTo>
                    <a:pt x="7" y="497"/>
                  </a:lnTo>
                  <a:cubicBezTo>
                    <a:pt x="1" y="509"/>
                    <a:pt x="13" y="527"/>
                    <a:pt x="25" y="527"/>
                  </a:cubicBezTo>
                  <a:cubicBezTo>
                    <a:pt x="25" y="533"/>
                    <a:pt x="31" y="533"/>
                    <a:pt x="31" y="533"/>
                  </a:cubicBezTo>
                  <a:cubicBezTo>
                    <a:pt x="42" y="533"/>
                    <a:pt x="54" y="521"/>
                    <a:pt x="54" y="515"/>
                  </a:cubicBezTo>
                  <a:lnTo>
                    <a:pt x="209" y="33"/>
                  </a:lnTo>
                  <a:cubicBezTo>
                    <a:pt x="215" y="21"/>
                    <a:pt x="203" y="3"/>
                    <a:pt x="191" y="3"/>
                  </a:cubicBezTo>
                  <a:cubicBezTo>
                    <a:pt x="188" y="2"/>
                    <a:pt x="185" y="1"/>
                    <a:pt x="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2706636" y="757933"/>
              <a:ext cx="22510" cy="48856"/>
            </a:xfrm>
            <a:custGeom>
              <a:avLst/>
              <a:gdLst/>
              <a:ahLst/>
              <a:cxnLst/>
              <a:rect l="l" t="t" r="r" b="b"/>
              <a:pathLst>
                <a:path w="358" h="777" extrusionOk="0">
                  <a:moveTo>
                    <a:pt x="330" y="0"/>
                  </a:moveTo>
                  <a:cubicBezTo>
                    <a:pt x="319" y="0"/>
                    <a:pt x="309" y="6"/>
                    <a:pt x="304" y="14"/>
                  </a:cubicBezTo>
                  <a:lnTo>
                    <a:pt x="7" y="741"/>
                  </a:lnTo>
                  <a:cubicBezTo>
                    <a:pt x="1" y="758"/>
                    <a:pt x="7" y="770"/>
                    <a:pt x="19" y="776"/>
                  </a:cubicBezTo>
                  <a:lnTo>
                    <a:pt x="25" y="776"/>
                  </a:lnTo>
                  <a:cubicBezTo>
                    <a:pt x="36" y="776"/>
                    <a:pt x="48" y="770"/>
                    <a:pt x="48" y="764"/>
                  </a:cubicBezTo>
                  <a:lnTo>
                    <a:pt x="352" y="32"/>
                  </a:lnTo>
                  <a:cubicBezTo>
                    <a:pt x="358" y="20"/>
                    <a:pt x="352" y="2"/>
                    <a:pt x="340" y="2"/>
                  </a:cubicBezTo>
                  <a:cubicBezTo>
                    <a:pt x="337" y="1"/>
                    <a:pt x="333" y="0"/>
                    <a:pt x="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2735496" y="787107"/>
              <a:ext cx="14650" cy="27540"/>
            </a:xfrm>
            <a:custGeom>
              <a:avLst/>
              <a:gdLst/>
              <a:ahLst/>
              <a:cxnLst/>
              <a:rect l="l" t="t" r="r" b="b"/>
              <a:pathLst>
                <a:path w="233" h="438" extrusionOk="0">
                  <a:moveTo>
                    <a:pt x="204" y="0"/>
                  </a:moveTo>
                  <a:cubicBezTo>
                    <a:pt x="194" y="0"/>
                    <a:pt x="183" y="6"/>
                    <a:pt x="179" y="15"/>
                  </a:cubicBezTo>
                  <a:lnTo>
                    <a:pt x="6" y="408"/>
                  </a:lnTo>
                  <a:cubicBezTo>
                    <a:pt x="0" y="420"/>
                    <a:pt x="6" y="431"/>
                    <a:pt x="18" y="437"/>
                  </a:cubicBezTo>
                  <a:lnTo>
                    <a:pt x="24" y="437"/>
                  </a:lnTo>
                  <a:cubicBezTo>
                    <a:pt x="36" y="437"/>
                    <a:pt x="42" y="437"/>
                    <a:pt x="48" y="425"/>
                  </a:cubicBezTo>
                  <a:lnTo>
                    <a:pt x="226" y="33"/>
                  </a:lnTo>
                  <a:cubicBezTo>
                    <a:pt x="232" y="21"/>
                    <a:pt x="226" y="3"/>
                    <a:pt x="214" y="3"/>
                  </a:cubicBezTo>
                  <a:cubicBezTo>
                    <a:pt x="211" y="1"/>
                    <a:pt x="208" y="0"/>
                    <a:pt x="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2769512" y="790817"/>
              <a:ext cx="11318" cy="24585"/>
            </a:xfrm>
            <a:custGeom>
              <a:avLst/>
              <a:gdLst/>
              <a:ahLst/>
              <a:cxnLst/>
              <a:rect l="l" t="t" r="r" b="b"/>
              <a:pathLst>
                <a:path w="180" h="391" extrusionOk="0">
                  <a:moveTo>
                    <a:pt x="151" y="1"/>
                  </a:moveTo>
                  <a:cubicBezTo>
                    <a:pt x="141" y="1"/>
                    <a:pt x="132" y="7"/>
                    <a:pt x="132" y="15"/>
                  </a:cubicBezTo>
                  <a:lnTo>
                    <a:pt x="7" y="355"/>
                  </a:lnTo>
                  <a:cubicBezTo>
                    <a:pt x="1" y="366"/>
                    <a:pt x="7" y="384"/>
                    <a:pt x="19" y="384"/>
                  </a:cubicBezTo>
                  <a:cubicBezTo>
                    <a:pt x="25" y="390"/>
                    <a:pt x="25" y="390"/>
                    <a:pt x="31" y="390"/>
                  </a:cubicBezTo>
                  <a:cubicBezTo>
                    <a:pt x="37" y="390"/>
                    <a:pt x="49" y="384"/>
                    <a:pt x="54" y="372"/>
                  </a:cubicBezTo>
                  <a:lnTo>
                    <a:pt x="174" y="33"/>
                  </a:lnTo>
                  <a:cubicBezTo>
                    <a:pt x="179" y="21"/>
                    <a:pt x="174" y="9"/>
                    <a:pt x="162" y="3"/>
                  </a:cubicBezTo>
                  <a:cubicBezTo>
                    <a:pt x="158" y="2"/>
                    <a:pt x="155" y="1"/>
                    <a:pt x="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87" name="Google Shape;1587;p38"/>
            <p:cNvGrpSpPr/>
            <p:nvPr/>
          </p:nvGrpSpPr>
          <p:grpSpPr>
            <a:xfrm>
              <a:off x="2651996" y="267689"/>
              <a:ext cx="297285" cy="585515"/>
              <a:chOff x="2651996" y="267689"/>
              <a:chExt cx="297285" cy="585515"/>
            </a:xfrm>
          </p:grpSpPr>
          <p:sp>
            <p:nvSpPr>
              <p:cNvPr id="1588" name="Google Shape;1588;p38"/>
              <p:cNvSpPr/>
              <p:nvPr/>
            </p:nvSpPr>
            <p:spPr>
              <a:xfrm>
                <a:off x="2741469" y="433933"/>
                <a:ext cx="156125" cy="286910"/>
              </a:xfrm>
              <a:custGeom>
                <a:avLst/>
                <a:gdLst/>
                <a:ahLst/>
                <a:cxnLst/>
                <a:rect l="l" t="t" r="r" b="b"/>
                <a:pathLst>
                  <a:path w="2483" h="4563" extrusionOk="0">
                    <a:moveTo>
                      <a:pt x="1459" y="1774"/>
                    </a:moveTo>
                    <a:lnTo>
                      <a:pt x="1459" y="1798"/>
                    </a:lnTo>
                    <a:cubicBezTo>
                      <a:pt x="1310" y="2227"/>
                      <a:pt x="1137" y="2655"/>
                      <a:pt x="935" y="3060"/>
                    </a:cubicBezTo>
                    <a:cubicBezTo>
                      <a:pt x="1132" y="2649"/>
                      <a:pt x="1298" y="2227"/>
                      <a:pt x="1447" y="1798"/>
                    </a:cubicBezTo>
                    <a:cubicBezTo>
                      <a:pt x="1447" y="1798"/>
                      <a:pt x="1453" y="1792"/>
                      <a:pt x="1453" y="1792"/>
                    </a:cubicBezTo>
                    <a:lnTo>
                      <a:pt x="1459" y="1774"/>
                    </a:lnTo>
                    <a:close/>
                    <a:moveTo>
                      <a:pt x="1774" y="0"/>
                    </a:moveTo>
                    <a:cubicBezTo>
                      <a:pt x="1763" y="0"/>
                      <a:pt x="1757" y="0"/>
                      <a:pt x="1751" y="12"/>
                    </a:cubicBezTo>
                    <a:lnTo>
                      <a:pt x="0" y="4251"/>
                    </a:lnTo>
                    <a:cubicBezTo>
                      <a:pt x="0" y="4257"/>
                      <a:pt x="0" y="4268"/>
                      <a:pt x="12" y="4274"/>
                    </a:cubicBezTo>
                    <a:lnTo>
                      <a:pt x="703" y="4560"/>
                    </a:lnTo>
                    <a:cubicBezTo>
                      <a:pt x="706" y="4562"/>
                      <a:pt x="709" y="4562"/>
                      <a:pt x="712" y="4562"/>
                    </a:cubicBezTo>
                    <a:cubicBezTo>
                      <a:pt x="720" y="4562"/>
                      <a:pt x="727" y="4557"/>
                      <a:pt x="727" y="4548"/>
                    </a:cubicBezTo>
                    <a:lnTo>
                      <a:pt x="2477" y="310"/>
                    </a:lnTo>
                    <a:cubicBezTo>
                      <a:pt x="2483" y="304"/>
                      <a:pt x="2483" y="292"/>
                      <a:pt x="2477" y="286"/>
                    </a:cubicBezTo>
                    <a:lnTo>
                      <a:pt x="2471" y="286"/>
                    </a:lnTo>
                    <a:cubicBezTo>
                      <a:pt x="2468" y="283"/>
                      <a:pt x="2465" y="281"/>
                      <a:pt x="2462" y="281"/>
                    </a:cubicBezTo>
                    <a:cubicBezTo>
                      <a:pt x="2459" y="281"/>
                      <a:pt x="2456" y="283"/>
                      <a:pt x="2453" y="286"/>
                    </a:cubicBezTo>
                    <a:cubicBezTo>
                      <a:pt x="2399" y="305"/>
                      <a:pt x="2342" y="315"/>
                      <a:pt x="2284" y="315"/>
                    </a:cubicBezTo>
                    <a:cubicBezTo>
                      <a:pt x="2215" y="315"/>
                      <a:pt x="2143" y="300"/>
                      <a:pt x="2072" y="268"/>
                    </a:cubicBezTo>
                    <a:cubicBezTo>
                      <a:pt x="1941" y="214"/>
                      <a:pt x="1846" y="131"/>
                      <a:pt x="1792" y="12"/>
                    </a:cubicBezTo>
                    <a:cubicBezTo>
                      <a:pt x="1786" y="6"/>
                      <a:pt x="1786" y="0"/>
                      <a:pt x="17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9" name="Google Shape;1589;p38"/>
              <p:cNvSpPr/>
              <p:nvPr/>
            </p:nvSpPr>
            <p:spPr>
              <a:xfrm>
                <a:off x="2790513" y="449652"/>
                <a:ext cx="143046" cy="28514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4535" extrusionOk="0">
                    <a:moveTo>
                      <a:pt x="1804" y="0"/>
                    </a:moveTo>
                    <a:cubicBezTo>
                      <a:pt x="1798" y="0"/>
                      <a:pt x="1792" y="6"/>
                      <a:pt x="1792" y="12"/>
                    </a:cubicBezTo>
                    <a:lnTo>
                      <a:pt x="6" y="4322"/>
                    </a:lnTo>
                    <a:cubicBezTo>
                      <a:pt x="0" y="4334"/>
                      <a:pt x="6" y="4346"/>
                      <a:pt x="18" y="4346"/>
                    </a:cubicBezTo>
                    <a:lnTo>
                      <a:pt x="465" y="4530"/>
                    </a:lnTo>
                    <a:cubicBezTo>
                      <a:pt x="468" y="4533"/>
                      <a:pt x="471" y="4535"/>
                      <a:pt x="473" y="4535"/>
                    </a:cubicBezTo>
                    <a:cubicBezTo>
                      <a:pt x="475" y="4535"/>
                      <a:pt x="477" y="4533"/>
                      <a:pt x="477" y="4530"/>
                    </a:cubicBezTo>
                    <a:cubicBezTo>
                      <a:pt x="482" y="4530"/>
                      <a:pt x="488" y="4524"/>
                      <a:pt x="488" y="4524"/>
                    </a:cubicBezTo>
                    <a:lnTo>
                      <a:pt x="2268" y="208"/>
                    </a:lnTo>
                    <a:cubicBezTo>
                      <a:pt x="2274" y="203"/>
                      <a:pt x="2274" y="197"/>
                      <a:pt x="2268" y="191"/>
                    </a:cubicBezTo>
                    <a:cubicBezTo>
                      <a:pt x="2268" y="191"/>
                      <a:pt x="2262" y="185"/>
                      <a:pt x="2262" y="185"/>
                    </a:cubicBezTo>
                    <a:lnTo>
                      <a:pt x="2257" y="185"/>
                    </a:lnTo>
                    <a:cubicBezTo>
                      <a:pt x="2179" y="173"/>
                      <a:pt x="2102" y="149"/>
                      <a:pt x="2030" y="119"/>
                    </a:cubicBezTo>
                    <a:cubicBezTo>
                      <a:pt x="2018" y="113"/>
                      <a:pt x="2006" y="113"/>
                      <a:pt x="1995" y="107"/>
                    </a:cubicBezTo>
                    <a:cubicBezTo>
                      <a:pt x="1917" y="72"/>
                      <a:pt x="1858" y="30"/>
                      <a:pt x="1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38"/>
              <p:cNvSpPr/>
              <p:nvPr/>
            </p:nvSpPr>
            <p:spPr>
              <a:xfrm>
                <a:off x="2707390" y="415196"/>
                <a:ext cx="142669" cy="28508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4534" extrusionOk="0">
                    <a:moveTo>
                      <a:pt x="1799" y="0"/>
                    </a:moveTo>
                    <a:cubicBezTo>
                      <a:pt x="1793" y="0"/>
                      <a:pt x="1787" y="6"/>
                      <a:pt x="1787" y="12"/>
                    </a:cubicBezTo>
                    <a:lnTo>
                      <a:pt x="7" y="4322"/>
                    </a:lnTo>
                    <a:cubicBezTo>
                      <a:pt x="1" y="4334"/>
                      <a:pt x="7" y="4346"/>
                      <a:pt x="13" y="4352"/>
                    </a:cubicBezTo>
                    <a:lnTo>
                      <a:pt x="459" y="4531"/>
                    </a:lnTo>
                    <a:cubicBezTo>
                      <a:pt x="463" y="4532"/>
                      <a:pt x="466" y="4533"/>
                      <a:pt x="469" y="4533"/>
                    </a:cubicBezTo>
                    <a:cubicBezTo>
                      <a:pt x="477" y="4533"/>
                      <a:pt x="483" y="4529"/>
                      <a:pt x="483" y="4525"/>
                    </a:cubicBezTo>
                    <a:lnTo>
                      <a:pt x="2269" y="209"/>
                    </a:lnTo>
                    <a:cubicBezTo>
                      <a:pt x="2269" y="203"/>
                      <a:pt x="2269" y="197"/>
                      <a:pt x="2269" y="191"/>
                    </a:cubicBezTo>
                    <a:cubicBezTo>
                      <a:pt x="2263" y="191"/>
                      <a:pt x="2263" y="185"/>
                      <a:pt x="2257" y="185"/>
                    </a:cubicBezTo>
                    <a:lnTo>
                      <a:pt x="2251" y="185"/>
                    </a:lnTo>
                    <a:cubicBezTo>
                      <a:pt x="2203" y="173"/>
                      <a:pt x="2132" y="161"/>
                      <a:pt x="2055" y="131"/>
                    </a:cubicBezTo>
                    <a:cubicBezTo>
                      <a:pt x="2043" y="131"/>
                      <a:pt x="2031" y="125"/>
                      <a:pt x="2019" y="119"/>
                    </a:cubicBezTo>
                    <a:cubicBezTo>
                      <a:pt x="1947" y="90"/>
                      <a:pt x="1876" y="48"/>
                      <a:pt x="18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1" name="Google Shape;1591;p38"/>
              <p:cNvSpPr/>
              <p:nvPr/>
            </p:nvSpPr>
            <p:spPr>
              <a:xfrm>
                <a:off x="2651996" y="267689"/>
                <a:ext cx="297285" cy="585515"/>
              </a:xfrm>
              <a:custGeom>
                <a:avLst/>
                <a:gdLst/>
                <a:ahLst/>
                <a:cxnLst/>
                <a:rect l="l" t="t" r="r" b="b"/>
                <a:pathLst>
                  <a:path w="4728" h="9312" extrusionOk="0">
                    <a:moveTo>
                      <a:pt x="4614" y="197"/>
                    </a:moveTo>
                    <a:lnTo>
                      <a:pt x="4585" y="822"/>
                    </a:lnTo>
                    <a:lnTo>
                      <a:pt x="4382" y="953"/>
                    </a:lnTo>
                    <a:cubicBezTo>
                      <a:pt x="4369" y="963"/>
                      <a:pt x="4354" y="968"/>
                      <a:pt x="4338" y="968"/>
                    </a:cubicBezTo>
                    <a:cubicBezTo>
                      <a:pt x="4326" y="968"/>
                      <a:pt x="4312" y="965"/>
                      <a:pt x="4299" y="959"/>
                    </a:cubicBezTo>
                    <a:cubicBezTo>
                      <a:pt x="4275" y="947"/>
                      <a:pt x="4257" y="930"/>
                      <a:pt x="4251" y="900"/>
                    </a:cubicBezTo>
                    <a:lnTo>
                      <a:pt x="4198" y="662"/>
                    </a:lnTo>
                    <a:lnTo>
                      <a:pt x="4614" y="197"/>
                    </a:lnTo>
                    <a:close/>
                    <a:moveTo>
                      <a:pt x="4114" y="757"/>
                    </a:moveTo>
                    <a:lnTo>
                      <a:pt x="4150" y="924"/>
                    </a:lnTo>
                    <a:cubicBezTo>
                      <a:pt x="4162" y="983"/>
                      <a:pt x="4204" y="1031"/>
                      <a:pt x="4263" y="1055"/>
                    </a:cubicBezTo>
                    <a:cubicBezTo>
                      <a:pt x="4287" y="1067"/>
                      <a:pt x="4311" y="1072"/>
                      <a:pt x="4334" y="1072"/>
                    </a:cubicBezTo>
                    <a:cubicBezTo>
                      <a:pt x="4370" y="1072"/>
                      <a:pt x="4406" y="1061"/>
                      <a:pt x="4436" y="1043"/>
                    </a:cubicBezTo>
                    <a:lnTo>
                      <a:pt x="4579" y="947"/>
                    </a:lnTo>
                    <a:lnTo>
                      <a:pt x="4483" y="2995"/>
                    </a:lnTo>
                    <a:cubicBezTo>
                      <a:pt x="4209" y="2960"/>
                      <a:pt x="4025" y="2793"/>
                      <a:pt x="4025" y="2793"/>
                    </a:cubicBezTo>
                    <a:cubicBezTo>
                      <a:pt x="4025" y="2787"/>
                      <a:pt x="4019" y="2787"/>
                      <a:pt x="4013" y="2781"/>
                    </a:cubicBezTo>
                    <a:lnTo>
                      <a:pt x="4007" y="2781"/>
                    </a:lnTo>
                    <a:cubicBezTo>
                      <a:pt x="4001" y="2775"/>
                      <a:pt x="3995" y="2775"/>
                      <a:pt x="3989" y="2775"/>
                    </a:cubicBezTo>
                    <a:lnTo>
                      <a:pt x="3977" y="2775"/>
                    </a:lnTo>
                    <a:cubicBezTo>
                      <a:pt x="3977" y="2781"/>
                      <a:pt x="3971" y="2781"/>
                      <a:pt x="3971" y="2781"/>
                    </a:cubicBezTo>
                    <a:cubicBezTo>
                      <a:pt x="3965" y="2781"/>
                      <a:pt x="3965" y="2781"/>
                      <a:pt x="3959" y="2787"/>
                    </a:cubicBezTo>
                    <a:lnTo>
                      <a:pt x="3953" y="2787"/>
                    </a:lnTo>
                    <a:cubicBezTo>
                      <a:pt x="3949" y="2791"/>
                      <a:pt x="3857" y="2873"/>
                      <a:pt x="3707" y="2873"/>
                    </a:cubicBezTo>
                    <a:cubicBezTo>
                      <a:pt x="3653" y="2873"/>
                      <a:pt x="3592" y="2863"/>
                      <a:pt x="3525" y="2835"/>
                    </a:cubicBezTo>
                    <a:cubicBezTo>
                      <a:pt x="3269" y="2733"/>
                      <a:pt x="3257" y="2513"/>
                      <a:pt x="3257" y="2501"/>
                    </a:cubicBezTo>
                    <a:cubicBezTo>
                      <a:pt x="3257" y="2495"/>
                      <a:pt x="3257" y="2495"/>
                      <a:pt x="3257" y="2495"/>
                    </a:cubicBezTo>
                    <a:cubicBezTo>
                      <a:pt x="3251" y="2489"/>
                      <a:pt x="3251" y="2483"/>
                      <a:pt x="3251" y="2483"/>
                    </a:cubicBezTo>
                    <a:cubicBezTo>
                      <a:pt x="3251" y="2477"/>
                      <a:pt x="3245" y="2477"/>
                      <a:pt x="3245" y="2471"/>
                    </a:cubicBezTo>
                    <a:cubicBezTo>
                      <a:pt x="3245" y="2471"/>
                      <a:pt x="3245" y="2465"/>
                      <a:pt x="3239" y="2465"/>
                    </a:cubicBezTo>
                    <a:cubicBezTo>
                      <a:pt x="3239" y="2460"/>
                      <a:pt x="3233" y="2460"/>
                      <a:pt x="3227" y="2454"/>
                    </a:cubicBezTo>
                    <a:lnTo>
                      <a:pt x="3203" y="2454"/>
                    </a:lnTo>
                    <a:cubicBezTo>
                      <a:pt x="3203" y="2454"/>
                      <a:pt x="2953" y="2442"/>
                      <a:pt x="2739" y="2275"/>
                    </a:cubicBezTo>
                    <a:lnTo>
                      <a:pt x="4114" y="757"/>
                    </a:lnTo>
                    <a:close/>
                    <a:moveTo>
                      <a:pt x="2685" y="2364"/>
                    </a:moveTo>
                    <a:cubicBezTo>
                      <a:pt x="2852" y="2489"/>
                      <a:pt x="3031" y="2531"/>
                      <a:pt x="3132" y="2549"/>
                    </a:cubicBezTo>
                    <a:lnTo>
                      <a:pt x="1346" y="6859"/>
                    </a:lnTo>
                    <a:lnTo>
                      <a:pt x="905" y="6674"/>
                    </a:lnTo>
                    <a:lnTo>
                      <a:pt x="2685" y="2364"/>
                    </a:lnTo>
                    <a:close/>
                    <a:moveTo>
                      <a:pt x="3197" y="2662"/>
                    </a:moveTo>
                    <a:cubicBezTo>
                      <a:pt x="3239" y="2751"/>
                      <a:pt x="3322" y="2864"/>
                      <a:pt x="3489" y="2930"/>
                    </a:cubicBezTo>
                    <a:cubicBezTo>
                      <a:pt x="3572" y="2966"/>
                      <a:pt x="3648" y="2979"/>
                      <a:pt x="3715" y="2979"/>
                    </a:cubicBezTo>
                    <a:cubicBezTo>
                      <a:pt x="3781" y="2979"/>
                      <a:pt x="3837" y="2966"/>
                      <a:pt x="3882" y="2948"/>
                    </a:cubicBezTo>
                    <a:lnTo>
                      <a:pt x="3882" y="2948"/>
                    </a:lnTo>
                    <a:lnTo>
                      <a:pt x="2132" y="7186"/>
                    </a:lnTo>
                    <a:lnTo>
                      <a:pt x="1441" y="6901"/>
                    </a:lnTo>
                    <a:lnTo>
                      <a:pt x="3197" y="2662"/>
                    </a:lnTo>
                    <a:close/>
                    <a:moveTo>
                      <a:pt x="4013" y="2912"/>
                    </a:moveTo>
                    <a:cubicBezTo>
                      <a:pt x="4090" y="2971"/>
                      <a:pt x="4245" y="3067"/>
                      <a:pt x="4454" y="3097"/>
                    </a:cubicBezTo>
                    <a:lnTo>
                      <a:pt x="2674" y="7407"/>
                    </a:lnTo>
                    <a:lnTo>
                      <a:pt x="2227" y="7222"/>
                    </a:lnTo>
                    <a:lnTo>
                      <a:pt x="4013" y="2912"/>
                    </a:lnTo>
                    <a:close/>
                    <a:moveTo>
                      <a:pt x="864" y="6776"/>
                    </a:moveTo>
                    <a:lnTo>
                      <a:pt x="2632" y="7502"/>
                    </a:lnTo>
                    <a:lnTo>
                      <a:pt x="2489" y="7853"/>
                    </a:lnTo>
                    <a:lnTo>
                      <a:pt x="721" y="7121"/>
                    </a:lnTo>
                    <a:lnTo>
                      <a:pt x="864" y="6776"/>
                    </a:lnTo>
                    <a:close/>
                    <a:moveTo>
                      <a:pt x="679" y="7216"/>
                    </a:moveTo>
                    <a:lnTo>
                      <a:pt x="2453" y="7948"/>
                    </a:lnTo>
                    <a:lnTo>
                      <a:pt x="2013" y="9002"/>
                    </a:lnTo>
                    <a:cubicBezTo>
                      <a:pt x="2009" y="9014"/>
                      <a:pt x="1891" y="9211"/>
                      <a:pt x="1538" y="9211"/>
                    </a:cubicBezTo>
                    <a:cubicBezTo>
                      <a:pt x="1387" y="9211"/>
                      <a:pt x="1193" y="9175"/>
                      <a:pt x="947" y="9073"/>
                    </a:cubicBezTo>
                    <a:cubicBezTo>
                      <a:pt x="132" y="8734"/>
                      <a:pt x="239" y="8288"/>
                      <a:pt x="245" y="8276"/>
                    </a:cubicBezTo>
                    <a:lnTo>
                      <a:pt x="679" y="7216"/>
                    </a:lnTo>
                    <a:close/>
                    <a:moveTo>
                      <a:pt x="4674" y="1"/>
                    </a:moveTo>
                    <a:cubicBezTo>
                      <a:pt x="4668" y="1"/>
                      <a:pt x="4668" y="7"/>
                      <a:pt x="4662" y="7"/>
                    </a:cubicBezTo>
                    <a:lnTo>
                      <a:pt x="4656" y="7"/>
                    </a:lnTo>
                    <a:cubicBezTo>
                      <a:pt x="4650" y="7"/>
                      <a:pt x="4650" y="13"/>
                      <a:pt x="4644" y="13"/>
                    </a:cubicBezTo>
                    <a:cubicBezTo>
                      <a:pt x="4644" y="13"/>
                      <a:pt x="4644" y="19"/>
                      <a:pt x="4638" y="19"/>
                    </a:cubicBezTo>
                    <a:lnTo>
                      <a:pt x="2626" y="2245"/>
                    </a:lnTo>
                    <a:cubicBezTo>
                      <a:pt x="2620" y="2251"/>
                      <a:pt x="2620" y="2251"/>
                      <a:pt x="2620" y="2257"/>
                    </a:cubicBezTo>
                    <a:lnTo>
                      <a:pt x="2614" y="2257"/>
                    </a:lnTo>
                    <a:lnTo>
                      <a:pt x="786" y="6686"/>
                    </a:lnTo>
                    <a:lnTo>
                      <a:pt x="602" y="7127"/>
                    </a:lnTo>
                    <a:cubicBezTo>
                      <a:pt x="602" y="7133"/>
                      <a:pt x="602" y="7133"/>
                      <a:pt x="602" y="7133"/>
                    </a:cubicBezTo>
                    <a:lnTo>
                      <a:pt x="143" y="8246"/>
                    </a:lnTo>
                    <a:cubicBezTo>
                      <a:pt x="138" y="8264"/>
                      <a:pt x="1" y="8794"/>
                      <a:pt x="911" y="9169"/>
                    </a:cubicBezTo>
                    <a:cubicBezTo>
                      <a:pt x="1167" y="9276"/>
                      <a:pt x="1376" y="9312"/>
                      <a:pt x="1537" y="9312"/>
                    </a:cubicBezTo>
                    <a:cubicBezTo>
                      <a:pt x="1953" y="9312"/>
                      <a:pt x="2096" y="9067"/>
                      <a:pt x="2108" y="9050"/>
                    </a:cubicBezTo>
                    <a:lnTo>
                      <a:pt x="2566" y="7942"/>
                    </a:lnTo>
                    <a:lnTo>
                      <a:pt x="4579" y="3073"/>
                    </a:lnTo>
                    <a:cubicBezTo>
                      <a:pt x="4579" y="3067"/>
                      <a:pt x="4579" y="3067"/>
                      <a:pt x="4579" y="3067"/>
                    </a:cubicBezTo>
                    <a:cubicBezTo>
                      <a:pt x="4579" y="3061"/>
                      <a:pt x="4585" y="3061"/>
                      <a:pt x="4585" y="3055"/>
                    </a:cubicBezTo>
                    <a:lnTo>
                      <a:pt x="4727" y="54"/>
                    </a:lnTo>
                    <a:cubicBezTo>
                      <a:pt x="4727" y="49"/>
                      <a:pt x="4727" y="49"/>
                      <a:pt x="4727" y="43"/>
                    </a:cubicBezTo>
                    <a:cubicBezTo>
                      <a:pt x="4727" y="43"/>
                      <a:pt x="4727" y="37"/>
                      <a:pt x="4721" y="37"/>
                    </a:cubicBezTo>
                    <a:cubicBezTo>
                      <a:pt x="4721" y="31"/>
                      <a:pt x="4721" y="31"/>
                      <a:pt x="4715" y="25"/>
                    </a:cubicBezTo>
                    <a:cubicBezTo>
                      <a:pt x="4715" y="25"/>
                      <a:pt x="4715" y="19"/>
                      <a:pt x="4710" y="19"/>
                    </a:cubicBezTo>
                    <a:cubicBezTo>
                      <a:pt x="4710" y="13"/>
                      <a:pt x="4704" y="13"/>
                      <a:pt x="4704" y="13"/>
                    </a:cubicBezTo>
                    <a:cubicBezTo>
                      <a:pt x="4704" y="13"/>
                      <a:pt x="4698" y="7"/>
                      <a:pt x="4698" y="7"/>
                    </a:cubicBezTo>
                    <a:lnTo>
                      <a:pt x="4686" y="7"/>
                    </a:lnTo>
                    <a:cubicBezTo>
                      <a:pt x="4680" y="7"/>
                      <a:pt x="4680" y="1"/>
                      <a:pt x="46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38"/>
              <p:cNvSpPr/>
              <p:nvPr/>
            </p:nvSpPr>
            <p:spPr>
              <a:xfrm>
                <a:off x="2798749" y="545350"/>
                <a:ext cx="35966" cy="8287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318" extrusionOk="0">
                    <a:moveTo>
                      <a:pt x="541" y="1"/>
                    </a:moveTo>
                    <a:cubicBezTo>
                      <a:pt x="532" y="1"/>
                      <a:pt x="523" y="10"/>
                      <a:pt x="518" y="20"/>
                    </a:cubicBezTo>
                    <a:cubicBezTo>
                      <a:pt x="369" y="449"/>
                      <a:pt x="197" y="871"/>
                      <a:pt x="6" y="1282"/>
                    </a:cubicBezTo>
                    <a:cubicBezTo>
                      <a:pt x="0" y="1294"/>
                      <a:pt x="6" y="1306"/>
                      <a:pt x="18" y="1312"/>
                    </a:cubicBezTo>
                    <a:cubicBezTo>
                      <a:pt x="18" y="1312"/>
                      <a:pt x="24" y="1318"/>
                      <a:pt x="30" y="1318"/>
                    </a:cubicBezTo>
                    <a:cubicBezTo>
                      <a:pt x="36" y="1318"/>
                      <a:pt x="48" y="1312"/>
                      <a:pt x="48" y="1300"/>
                    </a:cubicBezTo>
                    <a:cubicBezTo>
                      <a:pt x="244" y="889"/>
                      <a:pt x="417" y="466"/>
                      <a:pt x="566" y="38"/>
                    </a:cubicBezTo>
                    <a:cubicBezTo>
                      <a:pt x="572" y="20"/>
                      <a:pt x="560" y="8"/>
                      <a:pt x="548" y="2"/>
                    </a:cubicBezTo>
                    <a:cubicBezTo>
                      <a:pt x="546" y="1"/>
                      <a:pt x="544" y="1"/>
                      <a:pt x="5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93" name="Google Shape;1593;p38"/>
          <p:cNvSpPr/>
          <p:nvPr/>
        </p:nvSpPr>
        <p:spPr>
          <a:xfrm>
            <a:off x="6437490" y="250800"/>
            <a:ext cx="734702" cy="769380"/>
          </a:xfrm>
          <a:custGeom>
            <a:avLst/>
            <a:gdLst/>
            <a:ahLst/>
            <a:cxnLst/>
            <a:rect l="l" t="t" r="r" b="b"/>
            <a:pathLst>
              <a:path w="5358" h="5611" extrusionOk="0">
                <a:moveTo>
                  <a:pt x="3435" y="176"/>
                </a:moveTo>
                <a:cubicBezTo>
                  <a:pt x="3417" y="729"/>
                  <a:pt x="3364" y="1277"/>
                  <a:pt x="3286" y="1819"/>
                </a:cubicBezTo>
                <a:cubicBezTo>
                  <a:pt x="2977" y="1664"/>
                  <a:pt x="2655" y="1509"/>
                  <a:pt x="2346" y="1360"/>
                </a:cubicBezTo>
                <a:cubicBezTo>
                  <a:pt x="2709" y="955"/>
                  <a:pt x="3078" y="551"/>
                  <a:pt x="3435" y="176"/>
                </a:cubicBezTo>
                <a:close/>
                <a:moveTo>
                  <a:pt x="732" y="789"/>
                </a:moveTo>
                <a:lnTo>
                  <a:pt x="732" y="789"/>
                </a:lnTo>
                <a:cubicBezTo>
                  <a:pt x="1095" y="908"/>
                  <a:pt x="1613" y="1128"/>
                  <a:pt x="2179" y="1396"/>
                </a:cubicBezTo>
                <a:cubicBezTo>
                  <a:pt x="2030" y="1563"/>
                  <a:pt x="1881" y="1729"/>
                  <a:pt x="1732" y="1896"/>
                </a:cubicBezTo>
                <a:cubicBezTo>
                  <a:pt x="1584" y="2063"/>
                  <a:pt x="1429" y="2235"/>
                  <a:pt x="1280" y="2408"/>
                </a:cubicBezTo>
                <a:lnTo>
                  <a:pt x="732" y="789"/>
                </a:lnTo>
                <a:close/>
                <a:moveTo>
                  <a:pt x="3364" y="1967"/>
                </a:moveTo>
                <a:cubicBezTo>
                  <a:pt x="4131" y="2354"/>
                  <a:pt x="4834" y="2724"/>
                  <a:pt x="5173" y="2920"/>
                </a:cubicBezTo>
                <a:cubicBezTo>
                  <a:pt x="4483" y="3057"/>
                  <a:pt x="3792" y="3188"/>
                  <a:pt x="3096" y="3301"/>
                </a:cubicBezTo>
                <a:cubicBezTo>
                  <a:pt x="3209" y="2860"/>
                  <a:pt x="3298" y="2420"/>
                  <a:pt x="3364" y="1967"/>
                </a:cubicBezTo>
                <a:close/>
                <a:moveTo>
                  <a:pt x="2274" y="1438"/>
                </a:moveTo>
                <a:cubicBezTo>
                  <a:pt x="2602" y="1592"/>
                  <a:pt x="2941" y="1759"/>
                  <a:pt x="3274" y="1920"/>
                </a:cubicBezTo>
                <a:cubicBezTo>
                  <a:pt x="3203" y="2390"/>
                  <a:pt x="3108" y="2860"/>
                  <a:pt x="2988" y="3319"/>
                </a:cubicBezTo>
                <a:cubicBezTo>
                  <a:pt x="2548" y="3396"/>
                  <a:pt x="2101" y="3468"/>
                  <a:pt x="1661" y="3533"/>
                </a:cubicBezTo>
                <a:lnTo>
                  <a:pt x="1316" y="2515"/>
                </a:lnTo>
                <a:cubicBezTo>
                  <a:pt x="1482" y="2331"/>
                  <a:pt x="1643" y="2146"/>
                  <a:pt x="1810" y="1962"/>
                </a:cubicBezTo>
                <a:cubicBezTo>
                  <a:pt x="1965" y="1789"/>
                  <a:pt x="2119" y="1610"/>
                  <a:pt x="2274" y="1438"/>
                </a:cubicBezTo>
                <a:close/>
                <a:moveTo>
                  <a:pt x="1238" y="2598"/>
                </a:moveTo>
                <a:lnTo>
                  <a:pt x="1560" y="3545"/>
                </a:lnTo>
                <a:cubicBezTo>
                  <a:pt x="1101" y="3616"/>
                  <a:pt x="643" y="3682"/>
                  <a:pt x="185" y="3741"/>
                </a:cubicBezTo>
                <a:cubicBezTo>
                  <a:pt x="536" y="3378"/>
                  <a:pt x="887" y="2991"/>
                  <a:pt x="1238" y="2598"/>
                </a:cubicBezTo>
                <a:close/>
                <a:moveTo>
                  <a:pt x="2965" y="3426"/>
                </a:moveTo>
                <a:lnTo>
                  <a:pt x="2965" y="3426"/>
                </a:lnTo>
                <a:cubicBezTo>
                  <a:pt x="2786" y="4105"/>
                  <a:pt x="2566" y="4771"/>
                  <a:pt x="2298" y="5420"/>
                </a:cubicBezTo>
                <a:lnTo>
                  <a:pt x="1691" y="3628"/>
                </a:lnTo>
                <a:cubicBezTo>
                  <a:pt x="2113" y="3563"/>
                  <a:pt x="2542" y="3497"/>
                  <a:pt x="2965" y="3426"/>
                </a:cubicBezTo>
                <a:close/>
                <a:moveTo>
                  <a:pt x="3497" y="1"/>
                </a:moveTo>
                <a:cubicBezTo>
                  <a:pt x="3483" y="1"/>
                  <a:pt x="3467" y="6"/>
                  <a:pt x="3459" y="15"/>
                </a:cubicBezTo>
                <a:cubicBezTo>
                  <a:pt x="3060" y="420"/>
                  <a:pt x="2655" y="866"/>
                  <a:pt x="2250" y="1319"/>
                </a:cubicBezTo>
                <a:cubicBezTo>
                  <a:pt x="1619" y="1021"/>
                  <a:pt x="1036" y="777"/>
                  <a:pt x="667" y="664"/>
                </a:cubicBezTo>
                <a:lnTo>
                  <a:pt x="661" y="664"/>
                </a:lnTo>
                <a:cubicBezTo>
                  <a:pt x="661" y="664"/>
                  <a:pt x="655" y="658"/>
                  <a:pt x="655" y="658"/>
                </a:cubicBezTo>
                <a:cubicBezTo>
                  <a:pt x="649" y="664"/>
                  <a:pt x="649" y="664"/>
                  <a:pt x="643" y="664"/>
                </a:cubicBezTo>
                <a:lnTo>
                  <a:pt x="631" y="664"/>
                </a:lnTo>
                <a:cubicBezTo>
                  <a:pt x="631" y="664"/>
                  <a:pt x="625" y="670"/>
                  <a:pt x="625" y="670"/>
                </a:cubicBezTo>
                <a:cubicBezTo>
                  <a:pt x="625" y="670"/>
                  <a:pt x="619" y="676"/>
                  <a:pt x="619" y="676"/>
                </a:cubicBezTo>
                <a:cubicBezTo>
                  <a:pt x="613" y="676"/>
                  <a:pt x="613" y="682"/>
                  <a:pt x="613" y="682"/>
                </a:cubicBezTo>
                <a:cubicBezTo>
                  <a:pt x="613" y="688"/>
                  <a:pt x="607" y="688"/>
                  <a:pt x="607" y="694"/>
                </a:cubicBezTo>
                <a:cubicBezTo>
                  <a:pt x="607" y="699"/>
                  <a:pt x="607" y="699"/>
                  <a:pt x="607" y="699"/>
                </a:cubicBezTo>
                <a:cubicBezTo>
                  <a:pt x="607" y="705"/>
                  <a:pt x="607" y="705"/>
                  <a:pt x="607" y="711"/>
                </a:cubicBezTo>
                <a:cubicBezTo>
                  <a:pt x="607" y="711"/>
                  <a:pt x="607" y="717"/>
                  <a:pt x="607" y="723"/>
                </a:cubicBezTo>
                <a:lnTo>
                  <a:pt x="1203" y="2491"/>
                </a:lnTo>
                <a:cubicBezTo>
                  <a:pt x="804" y="2932"/>
                  <a:pt x="405" y="3372"/>
                  <a:pt x="12" y="3771"/>
                </a:cubicBezTo>
                <a:cubicBezTo>
                  <a:pt x="12" y="3771"/>
                  <a:pt x="12" y="3771"/>
                  <a:pt x="12" y="3777"/>
                </a:cubicBezTo>
                <a:cubicBezTo>
                  <a:pt x="12" y="3777"/>
                  <a:pt x="12" y="3783"/>
                  <a:pt x="6" y="3783"/>
                </a:cubicBezTo>
                <a:cubicBezTo>
                  <a:pt x="6" y="3783"/>
                  <a:pt x="6" y="3789"/>
                  <a:pt x="6" y="3789"/>
                </a:cubicBezTo>
                <a:cubicBezTo>
                  <a:pt x="0" y="3795"/>
                  <a:pt x="0" y="3795"/>
                  <a:pt x="0" y="3801"/>
                </a:cubicBezTo>
                <a:cubicBezTo>
                  <a:pt x="0" y="3801"/>
                  <a:pt x="0" y="3807"/>
                  <a:pt x="0" y="3813"/>
                </a:cubicBezTo>
                <a:cubicBezTo>
                  <a:pt x="0" y="3813"/>
                  <a:pt x="0" y="3819"/>
                  <a:pt x="6" y="3819"/>
                </a:cubicBezTo>
                <a:cubicBezTo>
                  <a:pt x="6" y="3825"/>
                  <a:pt x="6" y="3825"/>
                  <a:pt x="6" y="3831"/>
                </a:cubicBezTo>
                <a:cubicBezTo>
                  <a:pt x="6" y="3831"/>
                  <a:pt x="12" y="3837"/>
                  <a:pt x="12" y="3837"/>
                </a:cubicBezTo>
                <a:cubicBezTo>
                  <a:pt x="12" y="3837"/>
                  <a:pt x="12" y="3843"/>
                  <a:pt x="18" y="3843"/>
                </a:cubicBezTo>
                <a:cubicBezTo>
                  <a:pt x="18" y="3849"/>
                  <a:pt x="24" y="3849"/>
                  <a:pt x="30" y="3855"/>
                </a:cubicBezTo>
                <a:lnTo>
                  <a:pt x="54" y="3855"/>
                </a:lnTo>
                <a:cubicBezTo>
                  <a:pt x="566" y="3789"/>
                  <a:pt x="1078" y="3718"/>
                  <a:pt x="1595" y="3640"/>
                </a:cubicBezTo>
                <a:lnTo>
                  <a:pt x="2244" y="5581"/>
                </a:lnTo>
                <a:cubicBezTo>
                  <a:pt x="2250" y="5587"/>
                  <a:pt x="2256" y="5593"/>
                  <a:pt x="2262" y="5599"/>
                </a:cubicBezTo>
                <a:cubicBezTo>
                  <a:pt x="2262" y="5599"/>
                  <a:pt x="2268" y="5605"/>
                  <a:pt x="2268" y="5605"/>
                </a:cubicBezTo>
                <a:cubicBezTo>
                  <a:pt x="2268" y="5605"/>
                  <a:pt x="2274" y="5605"/>
                  <a:pt x="2274" y="5611"/>
                </a:cubicBezTo>
                <a:lnTo>
                  <a:pt x="2310" y="5611"/>
                </a:lnTo>
                <a:cubicBezTo>
                  <a:pt x="2310" y="5611"/>
                  <a:pt x="2316" y="5605"/>
                  <a:pt x="2316" y="5605"/>
                </a:cubicBezTo>
                <a:cubicBezTo>
                  <a:pt x="2316" y="5605"/>
                  <a:pt x="2322" y="5605"/>
                  <a:pt x="2322" y="5599"/>
                </a:cubicBezTo>
                <a:cubicBezTo>
                  <a:pt x="2328" y="5599"/>
                  <a:pt x="2334" y="5593"/>
                  <a:pt x="2340" y="5581"/>
                </a:cubicBezTo>
                <a:cubicBezTo>
                  <a:pt x="2637" y="4873"/>
                  <a:pt x="2881" y="4146"/>
                  <a:pt x="3072" y="3408"/>
                </a:cubicBezTo>
                <a:cubicBezTo>
                  <a:pt x="3822" y="3283"/>
                  <a:pt x="4572" y="3146"/>
                  <a:pt x="5316" y="2997"/>
                </a:cubicBezTo>
                <a:cubicBezTo>
                  <a:pt x="5334" y="2991"/>
                  <a:pt x="5352" y="2974"/>
                  <a:pt x="5352" y="2956"/>
                </a:cubicBezTo>
                <a:cubicBezTo>
                  <a:pt x="5358" y="2938"/>
                  <a:pt x="5352" y="2914"/>
                  <a:pt x="5334" y="2902"/>
                </a:cubicBezTo>
                <a:cubicBezTo>
                  <a:pt x="5054" y="2729"/>
                  <a:pt x="4262" y="2307"/>
                  <a:pt x="3381" y="1866"/>
                </a:cubicBezTo>
                <a:cubicBezTo>
                  <a:pt x="3471" y="1265"/>
                  <a:pt x="3524" y="664"/>
                  <a:pt x="3542" y="51"/>
                </a:cubicBezTo>
                <a:cubicBezTo>
                  <a:pt x="3542" y="33"/>
                  <a:pt x="3530" y="15"/>
                  <a:pt x="3512" y="3"/>
                </a:cubicBezTo>
                <a:cubicBezTo>
                  <a:pt x="3508" y="1"/>
                  <a:pt x="3502" y="1"/>
                  <a:pt x="349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4" name="Google Shape;1594;p38"/>
          <p:cNvGrpSpPr/>
          <p:nvPr/>
        </p:nvGrpSpPr>
        <p:grpSpPr>
          <a:xfrm>
            <a:off x="5724750" y="2552627"/>
            <a:ext cx="452050" cy="60200"/>
            <a:chOff x="4432950" y="1927175"/>
            <a:chExt cx="452050" cy="60200"/>
          </a:xfrm>
        </p:grpSpPr>
        <p:sp>
          <p:nvSpPr>
            <p:cNvPr id="1595" name="Google Shape;1595;p38"/>
            <p:cNvSpPr/>
            <p:nvPr/>
          </p:nvSpPr>
          <p:spPr>
            <a:xfrm>
              <a:off x="4432950" y="1927175"/>
              <a:ext cx="119600" cy="59400"/>
            </a:xfrm>
            <a:custGeom>
              <a:avLst/>
              <a:gdLst/>
              <a:ahLst/>
              <a:cxnLst/>
              <a:rect l="l" t="t" r="r" b="b"/>
              <a:pathLst>
                <a:path w="4784" h="2376" extrusionOk="0">
                  <a:moveTo>
                    <a:pt x="3138" y="1"/>
                  </a:moveTo>
                  <a:cubicBezTo>
                    <a:pt x="2946" y="1"/>
                    <a:pt x="2770" y="13"/>
                    <a:pt x="2643" y="40"/>
                  </a:cubicBezTo>
                  <a:cubicBezTo>
                    <a:pt x="2490" y="84"/>
                    <a:pt x="1988" y="193"/>
                    <a:pt x="1551" y="302"/>
                  </a:cubicBezTo>
                  <a:cubicBezTo>
                    <a:pt x="66" y="630"/>
                    <a:pt x="1" y="673"/>
                    <a:pt x="1" y="1372"/>
                  </a:cubicBezTo>
                  <a:cubicBezTo>
                    <a:pt x="1" y="1896"/>
                    <a:pt x="197" y="2071"/>
                    <a:pt x="831" y="2136"/>
                  </a:cubicBezTo>
                  <a:cubicBezTo>
                    <a:pt x="1093" y="2158"/>
                    <a:pt x="1682" y="2245"/>
                    <a:pt x="2141" y="2311"/>
                  </a:cubicBezTo>
                  <a:cubicBezTo>
                    <a:pt x="2442" y="2355"/>
                    <a:pt x="2722" y="2376"/>
                    <a:pt x="2977" y="2376"/>
                  </a:cubicBezTo>
                  <a:cubicBezTo>
                    <a:pt x="4125" y="2376"/>
                    <a:pt x="4783" y="1944"/>
                    <a:pt x="4783" y="1175"/>
                  </a:cubicBezTo>
                  <a:cubicBezTo>
                    <a:pt x="4783" y="717"/>
                    <a:pt x="4608" y="346"/>
                    <a:pt x="4303" y="171"/>
                  </a:cubicBezTo>
                  <a:cubicBezTo>
                    <a:pt x="4090" y="65"/>
                    <a:pt x="3573" y="1"/>
                    <a:pt x="31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4585825" y="1931200"/>
              <a:ext cx="137575" cy="56175"/>
            </a:xfrm>
            <a:custGeom>
              <a:avLst/>
              <a:gdLst/>
              <a:ahLst/>
              <a:cxnLst/>
              <a:rect l="l" t="t" r="r" b="b"/>
              <a:pathLst>
                <a:path w="5503" h="2247" extrusionOk="0">
                  <a:moveTo>
                    <a:pt x="3077" y="1"/>
                  </a:moveTo>
                  <a:cubicBezTo>
                    <a:pt x="3013" y="1"/>
                    <a:pt x="2967" y="4"/>
                    <a:pt x="2948" y="10"/>
                  </a:cubicBezTo>
                  <a:cubicBezTo>
                    <a:pt x="2882" y="32"/>
                    <a:pt x="2315" y="75"/>
                    <a:pt x="1725" y="141"/>
                  </a:cubicBezTo>
                  <a:cubicBezTo>
                    <a:pt x="1005" y="185"/>
                    <a:pt x="546" y="272"/>
                    <a:pt x="415" y="359"/>
                  </a:cubicBezTo>
                  <a:cubicBezTo>
                    <a:pt x="0" y="621"/>
                    <a:pt x="87" y="1604"/>
                    <a:pt x="568" y="1822"/>
                  </a:cubicBezTo>
                  <a:cubicBezTo>
                    <a:pt x="884" y="1981"/>
                    <a:pt x="3118" y="2246"/>
                    <a:pt x="3941" y="2246"/>
                  </a:cubicBezTo>
                  <a:cubicBezTo>
                    <a:pt x="4027" y="2246"/>
                    <a:pt x="4098" y="2243"/>
                    <a:pt x="4149" y="2237"/>
                  </a:cubicBezTo>
                  <a:cubicBezTo>
                    <a:pt x="4717" y="2172"/>
                    <a:pt x="5284" y="1910"/>
                    <a:pt x="5415" y="1691"/>
                  </a:cubicBezTo>
                  <a:cubicBezTo>
                    <a:pt x="5459" y="1604"/>
                    <a:pt x="5503" y="1342"/>
                    <a:pt x="5503" y="1102"/>
                  </a:cubicBezTo>
                  <a:cubicBezTo>
                    <a:pt x="5503" y="338"/>
                    <a:pt x="5153" y="97"/>
                    <a:pt x="3756" y="32"/>
                  </a:cubicBezTo>
                  <a:cubicBezTo>
                    <a:pt x="3493" y="16"/>
                    <a:pt x="3231" y="1"/>
                    <a:pt x="30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4755600" y="1930850"/>
              <a:ext cx="129400" cy="51075"/>
            </a:xfrm>
            <a:custGeom>
              <a:avLst/>
              <a:gdLst/>
              <a:ahLst/>
              <a:cxnLst/>
              <a:rect l="l" t="t" r="r" b="b"/>
              <a:pathLst>
                <a:path w="5176" h="2043" extrusionOk="0">
                  <a:moveTo>
                    <a:pt x="3572" y="1"/>
                  </a:moveTo>
                  <a:cubicBezTo>
                    <a:pt x="3545" y="1"/>
                    <a:pt x="3519" y="1"/>
                    <a:pt x="3494" y="2"/>
                  </a:cubicBezTo>
                  <a:cubicBezTo>
                    <a:pt x="3276" y="2"/>
                    <a:pt x="2686" y="46"/>
                    <a:pt x="2184" y="111"/>
                  </a:cubicBezTo>
                  <a:cubicBezTo>
                    <a:pt x="1660" y="177"/>
                    <a:pt x="1005" y="264"/>
                    <a:pt x="743" y="330"/>
                  </a:cubicBezTo>
                  <a:cubicBezTo>
                    <a:pt x="284" y="417"/>
                    <a:pt x="219" y="461"/>
                    <a:pt x="109" y="723"/>
                  </a:cubicBezTo>
                  <a:cubicBezTo>
                    <a:pt x="0" y="985"/>
                    <a:pt x="0" y="1072"/>
                    <a:pt x="109" y="1378"/>
                  </a:cubicBezTo>
                  <a:cubicBezTo>
                    <a:pt x="197" y="1684"/>
                    <a:pt x="262" y="1749"/>
                    <a:pt x="546" y="1858"/>
                  </a:cubicBezTo>
                  <a:cubicBezTo>
                    <a:pt x="874" y="1956"/>
                    <a:pt x="2319" y="2042"/>
                    <a:pt x="3251" y="2042"/>
                  </a:cubicBezTo>
                  <a:cubicBezTo>
                    <a:pt x="3562" y="2042"/>
                    <a:pt x="3816" y="2033"/>
                    <a:pt x="3953" y="2011"/>
                  </a:cubicBezTo>
                  <a:cubicBezTo>
                    <a:pt x="4477" y="1924"/>
                    <a:pt x="5001" y="1662"/>
                    <a:pt x="5066" y="1487"/>
                  </a:cubicBezTo>
                  <a:cubicBezTo>
                    <a:pt x="5175" y="1181"/>
                    <a:pt x="5132" y="614"/>
                    <a:pt x="4979" y="417"/>
                  </a:cubicBezTo>
                  <a:cubicBezTo>
                    <a:pt x="4812" y="209"/>
                    <a:pt x="4110" y="1"/>
                    <a:pt x="3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98" name="Google Shape;1598;p38"/>
          <p:cNvSpPr/>
          <p:nvPr/>
        </p:nvSpPr>
        <p:spPr>
          <a:xfrm>
            <a:off x="3981557" y="1927977"/>
            <a:ext cx="1055250" cy="684850"/>
          </a:xfrm>
          <a:custGeom>
            <a:avLst/>
            <a:gdLst/>
            <a:ahLst/>
            <a:cxnLst/>
            <a:rect l="l" t="t" r="r" b="b"/>
            <a:pathLst>
              <a:path w="42210" h="27394" extrusionOk="0">
                <a:moveTo>
                  <a:pt x="20319" y="0"/>
                </a:moveTo>
                <a:cubicBezTo>
                  <a:pt x="20035" y="0"/>
                  <a:pt x="19783" y="29"/>
                  <a:pt x="19609" y="92"/>
                </a:cubicBezTo>
                <a:cubicBezTo>
                  <a:pt x="18932" y="310"/>
                  <a:pt x="17469" y="1206"/>
                  <a:pt x="15941" y="2363"/>
                </a:cubicBezTo>
                <a:cubicBezTo>
                  <a:pt x="15308" y="2821"/>
                  <a:pt x="13976" y="3760"/>
                  <a:pt x="12927" y="4481"/>
                </a:cubicBezTo>
                <a:cubicBezTo>
                  <a:pt x="11901" y="5180"/>
                  <a:pt x="10307" y="6272"/>
                  <a:pt x="9390" y="6905"/>
                </a:cubicBezTo>
                <a:cubicBezTo>
                  <a:pt x="4171" y="10464"/>
                  <a:pt x="0" y="13805"/>
                  <a:pt x="0" y="14438"/>
                </a:cubicBezTo>
                <a:cubicBezTo>
                  <a:pt x="0" y="14794"/>
                  <a:pt x="536" y="15149"/>
                  <a:pt x="978" y="15149"/>
                </a:cubicBezTo>
                <a:cubicBezTo>
                  <a:pt x="1025" y="15149"/>
                  <a:pt x="1070" y="15145"/>
                  <a:pt x="1114" y="15137"/>
                </a:cubicBezTo>
                <a:cubicBezTo>
                  <a:pt x="1166" y="15126"/>
                  <a:pt x="1209" y="15119"/>
                  <a:pt x="1245" y="15119"/>
                </a:cubicBezTo>
                <a:cubicBezTo>
                  <a:pt x="1348" y="15119"/>
                  <a:pt x="1405" y="15173"/>
                  <a:pt x="1485" y="15334"/>
                </a:cubicBezTo>
                <a:cubicBezTo>
                  <a:pt x="1551" y="15465"/>
                  <a:pt x="1878" y="15814"/>
                  <a:pt x="2206" y="16076"/>
                </a:cubicBezTo>
                <a:cubicBezTo>
                  <a:pt x="2795" y="16578"/>
                  <a:pt x="3363" y="16906"/>
                  <a:pt x="6442" y="18587"/>
                </a:cubicBezTo>
                <a:cubicBezTo>
                  <a:pt x="7992" y="19439"/>
                  <a:pt x="10067" y="20596"/>
                  <a:pt x="11093" y="21208"/>
                </a:cubicBezTo>
                <a:cubicBezTo>
                  <a:pt x="12818" y="22212"/>
                  <a:pt x="15963" y="23893"/>
                  <a:pt x="17928" y="24854"/>
                </a:cubicBezTo>
                <a:cubicBezTo>
                  <a:pt x="19173" y="25466"/>
                  <a:pt x="20810" y="26252"/>
                  <a:pt x="21575" y="26623"/>
                </a:cubicBezTo>
                <a:cubicBezTo>
                  <a:pt x="22622" y="27160"/>
                  <a:pt x="23200" y="27394"/>
                  <a:pt x="23599" y="27394"/>
                </a:cubicBezTo>
                <a:cubicBezTo>
                  <a:pt x="23832" y="27394"/>
                  <a:pt x="24004" y="27314"/>
                  <a:pt x="24173" y="27169"/>
                </a:cubicBezTo>
                <a:cubicBezTo>
                  <a:pt x="24348" y="27038"/>
                  <a:pt x="24675" y="26798"/>
                  <a:pt x="24937" y="26623"/>
                </a:cubicBezTo>
                <a:cubicBezTo>
                  <a:pt x="25199" y="26448"/>
                  <a:pt x="25636" y="26099"/>
                  <a:pt x="25898" y="25859"/>
                </a:cubicBezTo>
                <a:cubicBezTo>
                  <a:pt x="26182" y="25597"/>
                  <a:pt x="27077" y="24920"/>
                  <a:pt x="27907" y="24352"/>
                </a:cubicBezTo>
                <a:cubicBezTo>
                  <a:pt x="28715" y="23806"/>
                  <a:pt x="30418" y="22627"/>
                  <a:pt x="31663" y="21754"/>
                </a:cubicBezTo>
                <a:cubicBezTo>
                  <a:pt x="32930" y="20880"/>
                  <a:pt x="34982" y="19439"/>
                  <a:pt x="36249" y="18544"/>
                </a:cubicBezTo>
                <a:cubicBezTo>
                  <a:pt x="39437" y="16360"/>
                  <a:pt x="40048" y="15880"/>
                  <a:pt x="41096" y="14853"/>
                </a:cubicBezTo>
                <a:cubicBezTo>
                  <a:pt x="42035" y="13914"/>
                  <a:pt x="42210" y="13630"/>
                  <a:pt x="42035" y="13259"/>
                </a:cubicBezTo>
                <a:cubicBezTo>
                  <a:pt x="41882" y="12910"/>
                  <a:pt x="40179" y="11490"/>
                  <a:pt x="39218" y="10901"/>
                </a:cubicBezTo>
                <a:cubicBezTo>
                  <a:pt x="38345" y="10355"/>
                  <a:pt x="35725" y="8695"/>
                  <a:pt x="34589" y="7953"/>
                </a:cubicBezTo>
                <a:cubicBezTo>
                  <a:pt x="32405" y="6555"/>
                  <a:pt x="30637" y="5420"/>
                  <a:pt x="29217" y="4503"/>
                </a:cubicBezTo>
                <a:cubicBezTo>
                  <a:pt x="28300" y="3935"/>
                  <a:pt x="27361" y="3324"/>
                  <a:pt x="27121" y="3193"/>
                </a:cubicBezTo>
                <a:cubicBezTo>
                  <a:pt x="24413" y="1446"/>
                  <a:pt x="22841" y="572"/>
                  <a:pt x="21859" y="245"/>
                </a:cubicBezTo>
                <a:cubicBezTo>
                  <a:pt x="21426" y="91"/>
                  <a:pt x="20823" y="0"/>
                  <a:pt x="20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9" name="Google Shape;1599;p38"/>
          <p:cNvSpPr txBox="1">
            <a:spLocks noGrp="1"/>
          </p:cNvSpPr>
          <p:nvPr>
            <p:ph type="title" idx="9"/>
          </p:nvPr>
        </p:nvSpPr>
        <p:spPr>
          <a:xfrm>
            <a:off x="4141832" y="2046602"/>
            <a:ext cx="7347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1600" name="Google Shape;1600;p38"/>
          <p:cNvSpPr/>
          <p:nvPr/>
        </p:nvSpPr>
        <p:spPr>
          <a:xfrm>
            <a:off x="6575925" y="1927977"/>
            <a:ext cx="1055250" cy="684850"/>
          </a:xfrm>
          <a:custGeom>
            <a:avLst/>
            <a:gdLst/>
            <a:ahLst/>
            <a:cxnLst/>
            <a:rect l="l" t="t" r="r" b="b"/>
            <a:pathLst>
              <a:path w="42210" h="27394" extrusionOk="0">
                <a:moveTo>
                  <a:pt x="20319" y="0"/>
                </a:moveTo>
                <a:cubicBezTo>
                  <a:pt x="20035" y="0"/>
                  <a:pt x="19783" y="29"/>
                  <a:pt x="19609" y="92"/>
                </a:cubicBezTo>
                <a:cubicBezTo>
                  <a:pt x="18932" y="310"/>
                  <a:pt x="17469" y="1206"/>
                  <a:pt x="15941" y="2363"/>
                </a:cubicBezTo>
                <a:cubicBezTo>
                  <a:pt x="15308" y="2821"/>
                  <a:pt x="13976" y="3760"/>
                  <a:pt x="12927" y="4481"/>
                </a:cubicBezTo>
                <a:cubicBezTo>
                  <a:pt x="11901" y="5180"/>
                  <a:pt x="10307" y="6272"/>
                  <a:pt x="9390" y="6905"/>
                </a:cubicBezTo>
                <a:cubicBezTo>
                  <a:pt x="4171" y="10464"/>
                  <a:pt x="0" y="13805"/>
                  <a:pt x="0" y="14438"/>
                </a:cubicBezTo>
                <a:cubicBezTo>
                  <a:pt x="0" y="14794"/>
                  <a:pt x="536" y="15149"/>
                  <a:pt x="978" y="15149"/>
                </a:cubicBezTo>
                <a:cubicBezTo>
                  <a:pt x="1025" y="15149"/>
                  <a:pt x="1070" y="15145"/>
                  <a:pt x="1114" y="15137"/>
                </a:cubicBezTo>
                <a:cubicBezTo>
                  <a:pt x="1166" y="15126"/>
                  <a:pt x="1209" y="15119"/>
                  <a:pt x="1245" y="15119"/>
                </a:cubicBezTo>
                <a:cubicBezTo>
                  <a:pt x="1348" y="15119"/>
                  <a:pt x="1405" y="15173"/>
                  <a:pt x="1485" y="15334"/>
                </a:cubicBezTo>
                <a:cubicBezTo>
                  <a:pt x="1551" y="15465"/>
                  <a:pt x="1878" y="15814"/>
                  <a:pt x="2206" y="16076"/>
                </a:cubicBezTo>
                <a:cubicBezTo>
                  <a:pt x="2795" y="16578"/>
                  <a:pt x="3363" y="16906"/>
                  <a:pt x="6442" y="18587"/>
                </a:cubicBezTo>
                <a:cubicBezTo>
                  <a:pt x="7992" y="19439"/>
                  <a:pt x="10067" y="20596"/>
                  <a:pt x="11093" y="21208"/>
                </a:cubicBezTo>
                <a:cubicBezTo>
                  <a:pt x="12818" y="22212"/>
                  <a:pt x="15963" y="23893"/>
                  <a:pt x="17928" y="24854"/>
                </a:cubicBezTo>
                <a:cubicBezTo>
                  <a:pt x="19173" y="25466"/>
                  <a:pt x="20810" y="26252"/>
                  <a:pt x="21575" y="26623"/>
                </a:cubicBezTo>
                <a:cubicBezTo>
                  <a:pt x="22622" y="27160"/>
                  <a:pt x="23200" y="27394"/>
                  <a:pt x="23599" y="27394"/>
                </a:cubicBezTo>
                <a:cubicBezTo>
                  <a:pt x="23832" y="27394"/>
                  <a:pt x="24004" y="27314"/>
                  <a:pt x="24173" y="27169"/>
                </a:cubicBezTo>
                <a:cubicBezTo>
                  <a:pt x="24348" y="27038"/>
                  <a:pt x="24675" y="26798"/>
                  <a:pt x="24937" y="26623"/>
                </a:cubicBezTo>
                <a:cubicBezTo>
                  <a:pt x="25199" y="26448"/>
                  <a:pt x="25636" y="26099"/>
                  <a:pt x="25898" y="25859"/>
                </a:cubicBezTo>
                <a:cubicBezTo>
                  <a:pt x="26182" y="25597"/>
                  <a:pt x="27077" y="24920"/>
                  <a:pt x="27907" y="24352"/>
                </a:cubicBezTo>
                <a:cubicBezTo>
                  <a:pt x="28715" y="23806"/>
                  <a:pt x="30418" y="22627"/>
                  <a:pt x="31663" y="21754"/>
                </a:cubicBezTo>
                <a:cubicBezTo>
                  <a:pt x="32930" y="20880"/>
                  <a:pt x="34982" y="19439"/>
                  <a:pt x="36249" y="18544"/>
                </a:cubicBezTo>
                <a:cubicBezTo>
                  <a:pt x="39437" y="16360"/>
                  <a:pt x="40048" y="15880"/>
                  <a:pt x="41096" y="14853"/>
                </a:cubicBezTo>
                <a:cubicBezTo>
                  <a:pt x="42035" y="13914"/>
                  <a:pt x="42210" y="13630"/>
                  <a:pt x="42035" y="13259"/>
                </a:cubicBezTo>
                <a:cubicBezTo>
                  <a:pt x="41882" y="12910"/>
                  <a:pt x="40179" y="11490"/>
                  <a:pt x="39218" y="10901"/>
                </a:cubicBezTo>
                <a:cubicBezTo>
                  <a:pt x="38345" y="10355"/>
                  <a:pt x="35725" y="8695"/>
                  <a:pt x="34589" y="7953"/>
                </a:cubicBezTo>
                <a:cubicBezTo>
                  <a:pt x="32405" y="6555"/>
                  <a:pt x="30637" y="5420"/>
                  <a:pt x="29217" y="4503"/>
                </a:cubicBezTo>
                <a:cubicBezTo>
                  <a:pt x="28300" y="3935"/>
                  <a:pt x="27361" y="3324"/>
                  <a:pt x="27121" y="3193"/>
                </a:cubicBezTo>
                <a:cubicBezTo>
                  <a:pt x="24413" y="1446"/>
                  <a:pt x="22841" y="572"/>
                  <a:pt x="21859" y="245"/>
                </a:cubicBezTo>
                <a:cubicBezTo>
                  <a:pt x="21426" y="91"/>
                  <a:pt x="20823" y="0"/>
                  <a:pt x="20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1" name="Google Shape;1601;p38"/>
          <p:cNvSpPr txBox="1">
            <a:spLocks noGrp="1"/>
          </p:cNvSpPr>
          <p:nvPr>
            <p:ph type="title" idx="14"/>
          </p:nvPr>
        </p:nvSpPr>
        <p:spPr>
          <a:xfrm>
            <a:off x="6736175" y="2047202"/>
            <a:ext cx="7347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grpSp>
        <p:nvGrpSpPr>
          <p:cNvPr id="18" name="Google Shape;1594;p38">
            <a:extLst>
              <a:ext uri="{FF2B5EF4-FFF2-40B4-BE49-F238E27FC236}">
                <a16:creationId xmlns:a16="http://schemas.microsoft.com/office/drawing/2014/main" id="{0C0BEE13-850E-9A01-FAAB-E37BB4A147E3}"/>
              </a:ext>
            </a:extLst>
          </p:cNvPr>
          <p:cNvGrpSpPr/>
          <p:nvPr/>
        </p:nvGrpSpPr>
        <p:grpSpPr>
          <a:xfrm>
            <a:off x="2841564" y="2571621"/>
            <a:ext cx="452050" cy="60200"/>
            <a:chOff x="4432950" y="1927175"/>
            <a:chExt cx="452050" cy="60200"/>
          </a:xfrm>
        </p:grpSpPr>
        <p:sp>
          <p:nvSpPr>
            <p:cNvPr id="19" name="Google Shape;1595;p38">
              <a:extLst>
                <a:ext uri="{FF2B5EF4-FFF2-40B4-BE49-F238E27FC236}">
                  <a16:creationId xmlns:a16="http://schemas.microsoft.com/office/drawing/2014/main" id="{7DDDC056-3955-0276-12B1-53B75BD610B9}"/>
                </a:ext>
              </a:extLst>
            </p:cNvPr>
            <p:cNvSpPr/>
            <p:nvPr/>
          </p:nvSpPr>
          <p:spPr>
            <a:xfrm>
              <a:off x="4432950" y="1927175"/>
              <a:ext cx="119600" cy="59400"/>
            </a:xfrm>
            <a:custGeom>
              <a:avLst/>
              <a:gdLst/>
              <a:ahLst/>
              <a:cxnLst/>
              <a:rect l="l" t="t" r="r" b="b"/>
              <a:pathLst>
                <a:path w="4784" h="2376" extrusionOk="0">
                  <a:moveTo>
                    <a:pt x="3138" y="1"/>
                  </a:moveTo>
                  <a:cubicBezTo>
                    <a:pt x="2946" y="1"/>
                    <a:pt x="2770" y="13"/>
                    <a:pt x="2643" y="40"/>
                  </a:cubicBezTo>
                  <a:cubicBezTo>
                    <a:pt x="2490" y="84"/>
                    <a:pt x="1988" y="193"/>
                    <a:pt x="1551" y="302"/>
                  </a:cubicBezTo>
                  <a:cubicBezTo>
                    <a:pt x="66" y="630"/>
                    <a:pt x="1" y="673"/>
                    <a:pt x="1" y="1372"/>
                  </a:cubicBezTo>
                  <a:cubicBezTo>
                    <a:pt x="1" y="1896"/>
                    <a:pt x="197" y="2071"/>
                    <a:pt x="831" y="2136"/>
                  </a:cubicBezTo>
                  <a:cubicBezTo>
                    <a:pt x="1093" y="2158"/>
                    <a:pt x="1682" y="2245"/>
                    <a:pt x="2141" y="2311"/>
                  </a:cubicBezTo>
                  <a:cubicBezTo>
                    <a:pt x="2442" y="2355"/>
                    <a:pt x="2722" y="2376"/>
                    <a:pt x="2977" y="2376"/>
                  </a:cubicBezTo>
                  <a:cubicBezTo>
                    <a:pt x="4125" y="2376"/>
                    <a:pt x="4783" y="1944"/>
                    <a:pt x="4783" y="1175"/>
                  </a:cubicBezTo>
                  <a:cubicBezTo>
                    <a:pt x="4783" y="717"/>
                    <a:pt x="4608" y="346"/>
                    <a:pt x="4303" y="171"/>
                  </a:cubicBezTo>
                  <a:cubicBezTo>
                    <a:pt x="4090" y="65"/>
                    <a:pt x="3573" y="1"/>
                    <a:pt x="31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596;p38">
              <a:extLst>
                <a:ext uri="{FF2B5EF4-FFF2-40B4-BE49-F238E27FC236}">
                  <a16:creationId xmlns:a16="http://schemas.microsoft.com/office/drawing/2014/main" id="{5CF81750-9D2B-D3D7-83CD-B204A98EF78F}"/>
                </a:ext>
              </a:extLst>
            </p:cNvPr>
            <p:cNvSpPr/>
            <p:nvPr/>
          </p:nvSpPr>
          <p:spPr>
            <a:xfrm>
              <a:off x="4585825" y="1931200"/>
              <a:ext cx="137575" cy="56175"/>
            </a:xfrm>
            <a:custGeom>
              <a:avLst/>
              <a:gdLst/>
              <a:ahLst/>
              <a:cxnLst/>
              <a:rect l="l" t="t" r="r" b="b"/>
              <a:pathLst>
                <a:path w="5503" h="2247" extrusionOk="0">
                  <a:moveTo>
                    <a:pt x="3077" y="1"/>
                  </a:moveTo>
                  <a:cubicBezTo>
                    <a:pt x="3013" y="1"/>
                    <a:pt x="2967" y="4"/>
                    <a:pt x="2948" y="10"/>
                  </a:cubicBezTo>
                  <a:cubicBezTo>
                    <a:pt x="2882" y="32"/>
                    <a:pt x="2315" y="75"/>
                    <a:pt x="1725" y="141"/>
                  </a:cubicBezTo>
                  <a:cubicBezTo>
                    <a:pt x="1005" y="185"/>
                    <a:pt x="546" y="272"/>
                    <a:pt x="415" y="359"/>
                  </a:cubicBezTo>
                  <a:cubicBezTo>
                    <a:pt x="0" y="621"/>
                    <a:pt x="87" y="1604"/>
                    <a:pt x="568" y="1822"/>
                  </a:cubicBezTo>
                  <a:cubicBezTo>
                    <a:pt x="884" y="1981"/>
                    <a:pt x="3118" y="2246"/>
                    <a:pt x="3941" y="2246"/>
                  </a:cubicBezTo>
                  <a:cubicBezTo>
                    <a:pt x="4027" y="2246"/>
                    <a:pt x="4098" y="2243"/>
                    <a:pt x="4149" y="2237"/>
                  </a:cubicBezTo>
                  <a:cubicBezTo>
                    <a:pt x="4717" y="2172"/>
                    <a:pt x="5284" y="1910"/>
                    <a:pt x="5415" y="1691"/>
                  </a:cubicBezTo>
                  <a:cubicBezTo>
                    <a:pt x="5459" y="1604"/>
                    <a:pt x="5503" y="1342"/>
                    <a:pt x="5503" y="1102"/>
                  </a:cubicBezTo>
                  <a:cubicBezTo>
                    <a:pt x="5503" y="338"/>
                    <a:pt x="5153" y="97"/>
                    <a:pt x="3756" y="32"/>
                  </a:cubicBezTo>
                  <a:cubicBezTo>
                    <a:pt x="3493" y="16"/>
                    <a:pt x="3231" y="1"/>
                    <a:pt x="30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597;p38">
              <a:extLst>
                <a:ext uri="{FF2B5EF4-FFF2-40B4-BE49-F238E27FC236}">
                  <a16:creationId xmlns:a16="http://schemas.microsoft.com/office/drawing/2014/main" id="{B12B8D1D-B432-C60C-7E0C-BB51ED2A88AD}"/>
                </a:ext>
              </a:extLst>
            </p:cNvPr>
            <p:cNvSpPr/>
            <p:nvPr/>
          </p:nvSpPr>
          <p:spPr>
            <a:xfrm>
              <a:off x="4755600" y="1930850"/>
              <a:ext cx="129400" cy="51075"/>
            </a:xfrm>
            <a:custGeom>
              <a:avLst/>
              <a:gdLst/>
              <a:ahLst/>
              <a:cxnLst/>
              <a:rect l="l" t="t" r="r" b="b"/>
              <a:pathLst>
                <a:path w="5176" h="2043" extrusionOk="0">
                  <a:moveTo>
                    <a:pt x="3572" y="1"/>
                  </a:moveTo>
                  <a:cubicBezTo>
                    <a:pt x="3545" y="1"/>
                    <a:pt x="3519" y="1"/>
                    <a:pt x="3494" y="2"/>
                  </a:cubicBezTo>
                  <a:cubicBezTo>
                    <a:pt x="3276" y="2"/>
                    <a:pt x="2686" y="46"/>
                    <a:pt x="2184" y="111"/>
                  </a:cubicBezTo>
                  <a:cubicBezTo>
                    <a:pt x="1660" y="177"/>
                    <a:pt x="1005" y="264"/>
                    <a:pt x="743" y="330"/>
                  </a:cubicBezTo>
                  <a:cubicBezTo>
                    <a:pt x="284" y="417"/>
                    <a:pt x="219" y="461"/>
                    <a:pt x="109" y="723"/>
                  </a:cubicBezTo>
                  <a:cubicBezTo>
                    <a:pt x="0" y="985"/>
                    <a:pt x="0" y="1072"/>
                    <a:pt x="109" y="1378"/>
                  </a:cubicBezTo>
                  <a:cubicBezTo>
                    <a:pt x="197" y="1684"/>
                    <a:pt x="262" y="1749"/>
                    <a:pt x="546" y="1858"/>
                  </a:cubicBezTo>
                  <a:cubicBezTo>
                    <a:pt x="874" y="1956"/>
                    <a:pt x="2319" y="2042"/>
                    <a:pt x="3251" y="2042"/>
                  </a:cubicBezTo>
                  <a:cubicBezTo>
                    <a:pt x="3562" y="2042"/>
                    <a:pt x="3816" y="2033"/>
                    <a:pt x="3953" y="2011"/>
                  </a:cubicBezTo>
                  <a:cubicBezTo>
                    <a:pt x="4477" y="1924"/>
                    <a:pt x="5001" y="1662"/>
                    <a:pt x="5066" y="1487"/>
                  </a:cubicBezTo>
                  <a:cubicBezTo>
                    <a:pt x="5175" y="1181"/>
                    <a:pt x="5132" y="614"/>
                    <a:pt x="4979" y="417"/>
                  </a:cubicBezTo>
                  <a:cubicBezTo>
                    <a:pt x="4812" y="209"/>
                    <a:pt x="4110" y="1"/>
                    <a:pt x="3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" name="Google Shape;1719;p41"/>
          <p:cNvSpPr txBox="1">
            <a:spLocks noGrp="1"/>
          </p:cNvSpPr>
          <p:nvPr>
            <p:ph type="title"/>
          </p:nvPr>
        </p:nvSpPr>
        <p:spPr>
          <a:xfrm>
            <a:off x="561516" y="2058795"/>
            <a:ext cx="3163319" cy="18101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Le modèle </a:t>
            </a:r>
            <a:br>
              <a:rPr lang="en" sz="3600" dirty="0"/>
            </a:br>
            <a:r>
              <a:rPr lang="en" sz="3600" dirty="0"/>
              <a:t>5 mois/5 mois</a:t>
            </a:r>
            <a:endParaRPr sz="3600" dirty="0"/>
          </a:p>
        </p:txBody>
      </p:sp>
      <p:sp>
        <p:nvSpPr>
          <p:cNvPr id="1720" name="Google Shape;1720;p41"/>
          <p:cNvSpPr txBox="1">
            <a:spLocks noGrp="1"/>
          </p:cNvSpPr>
          <p:nvPr>
            <p:ph type="subTitle" idx="1"/>
          </p:nvPr>
        </p:nvSpPr>
        <p:spPr>
          <a:xfrm>
            <a:off x="3637430" y="327425"/>
            <a:ext cx="5264246" cy="46210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Depuis les années 80, le modèle d’enseignement intensif de l’anglais, langue seconde 5 mois/5 mois est le plus répandu et le plus documenté. 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Ce modèle divise l’année scolaire en deux parties égales. </a:t>
            </a:r>
            <a:r>
              <a:rPr lang="en" b="1" dirty="0"/>
              <a:t>L’enseignement de l’anglais </a:t>
            </a:r>
            <a:r>
              <a:rPr lang="en" dirty="0"/>
              <a:t>est concentré durant 5 mois, soit </a:t>
            </a:r>
            <a:r>
              <a:rPr lang="en" b="1" dirty="0"/>
              <a:t>l’équivalent de 369 heures. </a:t>
            </a:r>
          </a:p>
          <a:p>
            <a:pPr marL="285750" lvl="0" indent="-28575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Les matières enseignées par des </a:t>
            </a:r>
            <a:r>
              <a:rPr lang="en" b="1" dirty="0"/>
              <a:t>spécialistes </a:t>
            </a:r>
            <a:r>
              <a:rPr lang="en" dirty="0"/>
              <a:t>(éd. </a:t>
            </a:r>
            <a:r>
              <a:rPr lang="fr-CA" dirty="0"/>
              <a:t>p</a:t>
            </a:r>
            <a:r>
              <a:rPr lang="en" dirty="0"/>
              <a:t>hysique, arts, musique) sont à l’horaire tout au long de l’année.</a:t>
            </a:r>
          </a:p>
          <a:p>
            <a:pPr marL="285750" lvl="0" indent="-28575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L’élève relève </a:t>
            </a:r>
            <a:r>
              <a:rPr lang="en" b="1" dirty="0"/>
              <a:t>un défi à la fois</a:t>
            </a:r>
            <a:r>
              <a:rPr lang="en" dirty="0"/>
              <a:t>, soit l’apprentissage de l’anglais ou celui des autres matières. </a:t>
            </a:r>
          </a:p>
          <a:p>
            <a:pPr marL="285750" lvl="0" indent="-28575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Les études démontrent que </a:t>
            </a:r>
            <a:r>
              <a:rPr lang="en" b="1" dirty="0"/>
              <a:t>ce modèle n’a pas d’effet négatif </a:t>
            </a:r>
            <a:r>
              <a:rPr lang="en" dirty="0"/>
              <a:t>sur la performance des élèves dans les autres matières. </a:t>
            </a:r>
            <a:endParaRPr dirty="0"/>
          </a:p>
        </p:txBody>
      </p:sp>
      <p:sp>
        <p:nvSpPr>
          <p:cNvPr id="1721" name="Google Shape;1721;p41"/>
          <p:cNvSpPr/>
          <p:nvPr/>
        </p:nvSpPr>
        <p:spPr>
          <a:xfrm>
            <a:off x="561515" y="706041"/>
            <a:ext cx="1991151" cy="1292243"/>
          </a:xfrm>
          <a:custGeom>
            <a:avLst/>
            <a:gdLst/>
            <a:ahLst/>
            <a:cxnLst/>
            <a:rect l="l" t="t" r="r" b="b"/>
            <a:pathLst>
              <a:path w="42210" h="27394" extrusionOk="0">
                <a:moveTo>
                  <a:pt x="20319" y="0"/>
                </a:moveTo>
                <a:cubicBezTo>
                  <a:pt x="20035" y="0"/>
                  <a:pt x="19783" y="29"/>
                  <a:pt x="19609" y="92"/>
                </a:cubicBezTo>
                <a:cubicBezTo>
                  <a:pt x="18932" y="310"/>
                  <a:pt x="17469" y="1206"/>
                  <a:pt x="15941" y="2363"/>
                </a:cubicBezTo>
                <a:cubicBezTo>
                  <a:pt x="15308" y="2821"/>
                  <a:pt x="13976" y="3760"/>
                  <a:pt x="12927" y="4481"/>
                </a:cubicBezTo>
                <a:cubicBezTo>
                  <a:pt x="11901" y="5180"/>
                  <a:pt x="10307" y="6272"/>
                  <a:pt x="9390" y="6905"/>
                </a:cubicBezTo>
                <a:cubicBezTo>
                  <a:pt x="4171" y="10464"/>
                  <a:pt x="0" y="13805"/>
                  <a:pt x="0" y="14438"/>
                </a:cubicBezTo>
                <a:cubicBezTo>
                  <a:pt x="0" y="14794"/>
                  <a:pt x="536" y="15149"/>
                  <a:pt x="978" y="15149"/>
                </a:cubicBezTo>
                <a:cubicBezTo>
                  <a:pt x="1025" y="15149"/>
                  <a:pt x="1070" y="15145"/>
                  <a:pt x="1114" y="15137"/>
                </a:cubicBezTo>
                <a:cubicBezTo>
                  <a:pt x="1166" y="15126"/>
                  <a:pt x="1209" y="15119"/>
                  <a:pt x="1245" y="15119"/>
                </a:cubicBezTo>
                <a:cubicBezTo>
                  <a:pt x="1348" y="15119"/>
                  <a:pt x="1405" y="15173"/>
                  <a:pt x="1485" y="15334"/>
                </a:cubicBezTo>
                <a:cubicBezTo>
                  <a:pt x="1551" y="15465"/>
                  <a:pt x="1878" y="15814"/>
                  <a:pt x="2206" y="16076"/>
                </a:cubicBezTo>
                <a:cubicBezTo>
                  <a:pt x="2795" y="16578"/>
                  <a:pt x="3363" y="16906"/>
                  <a:pt x="6442" y="18587"/>
                </a:cubicBezTo>
                <a:cubicBezTo>
                  <a:pt x="7992" y="19439"/>
                  <a:pt x="10067" y="20596"/>
                  <a:pt x="11093" y="21208"/>
                </a:cubicBezTo>
                <a:cubicBezTo>
                  <a:pt x="12818" y="22212"/>
                  <a:pt x="15963" y="23893"/>
                  <a:pt x="17928" y="24854"/>
                </a:cubicBezTo>
                <a:cubicBezTo>
                  <a:pt x="19173" y="25466"/>
                  <a:pt x="20810" y="26252"/>
                  <a:pt x="21575" y="26623"/>
                </a:cubicBezTo>
                <a:cubicBezTo>
                  <a:pt x="22622" y="27160"/>
                  <a:pt x="23200" y="27394"/>
                  <a:pt x="23599" y="27394"/>
                </a:cubicBezTo>
                <a:cubicBezTo>
                  <a:pt x="23832" y="27394"/>
                  <a:pt x="24004" y="27314"/>
                  <a:pt x="24173" y="27169"/>
                </a:cubicBezTo>
                <a:cubicBezTo>
                  <a:pt x="24348" y="27038"/>
                  <a:pt x="24675" y="26798"/>
                  <a:pt x="24937" y="26623"/>
                </a:cubicBezTo>
                <a:cubicBezTo>
                  <a:pt x="25199" y="26448"/>
                  <a:pt x="25636" y="26099"/>
                  <a:pt x="25898" y="25859"/>
                </a:cubicBezTo>
                <a:cubicBezTo>
                  <a:pt x="26182" y="25597"/>
                  <a:pt x="27077" y="24920"/>
                  <a:pt x="27907" y="24352"/>
                </a:cubicBezTo>
                <a:cubicBezTo>
                  <a:pt x="28715" y="23806"/>
                  <a:pt x="30418" y="22627"/>
                  <a:pt x="31663" y="21754"/>
                </a:cubicBezTo>
                <a:cubicBezTo>
                  <a:pt x="32930" y="20880"/>
                  <a:pt x="34982" y="19439"/>
                  <a:pt x="36249" y="18544"/>
                </a:cubicBezTo>
                <a:cubicBezTo>
                  <a:pt x="39437" y="16360"/>
                  <a:pt x="40048" y="15880"/>
                  <a:pt x="41096" y="14853"/>
                </a:cubicBezTo>
                <a:cubicBezTo>
                  <a:pt x="42035" y="13914"/>
                  <a:pt x="42210" y="13630"/>
                  <a:pt x="42035" y="13259"/>
                </a:cubicBezTo>
                <a:cubicBezTo>
                  <a:pt x="41882" y="12910"/>
                  <a:pt x="40179" y="11490"/>
                  <a:pt x="39218" y="10901"/>
                </a:cubicBezTo>
                <a:cubicBezTo>
                  <a:pt x="38345" y="10355"/>
                  <a:pt x="35725" y="8695"/>
                  <a:pt x="34589" y="7953"/>
                </a:cubicBezTo>
                <a:cubicBezTo>
                  <a:pt x="32405" y="6555"/>
                  <a:pt x="30637" y="5420"/>
                  <a:pt x="29217" y="4503"/>
                </a:cubicBezTo>
                <a:cubicBezTo>
                  <a:pt x="28300" y="3935"/>
                  <a:pt x="27361" y="3324"/>
                  <a:pt x="27121" y="3193"/>
                </a:cubicBezTo>
                <a:cubicBezTo>
                  <a:pt x="24413" y="1446"/>
                  <a:pt x="22841" y="572"/>
                  <a:pt x="21859" y="245"/>
                </a:cubicBezTo>
                <a:cubicBezTo>
                  <a:pt x="21426" y="91"/>
                  <a:pt x="20823" y="0"/>
                  <a:pt x="20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41"/>
          <p:cNvSpPr txBox="1">
            <a:spLocks noGrp="1"/>
          </p:cNvSpPr>
          <p:nvPr>
            <p:ph type="title" idx="2"/>
          </p:nvPr>
        </p:nvSpPr>
        <p:spPr>
          <a:xfrm>
            <a:off x="788790" y="931262"/>
            <a:ext cx="1536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" name="Google Shape;1719;p41"/>
          <p:cNvSpPr txBox="1">
            <a:spLocks noGrp="1"/>
          </p:cNvSpPr>
          <p:nvPr>
            <p:ph type="title"/>
          </p:nvPr>
        </p:nvSpPr>
        <p:spPr>
          <a:xfrm>
            <a:off x="529867" y="2052180"/>
            <a:ext cx="3539837" cy="18101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L’enseignement et l’évaluation</a:t>
            </a:r>
            <a:endParaRPr sz="4000" dirty="0"/>
          </a:p>
        </p:txBody>
      </p:sp>
      <p:sp>
        <p:nvSpPr>
          <p:cNvPr id="1720" name="Google Shape;1720;p41"/>
          <p:cNvSpPr txBox="1">
            <a:spLocks noGrp="1"/>
          </p:cNvSpPr>
          <p:nvPr>
            <p:ph type="subTitle" idx="1"/>
          </p:nvPr>
        </p:nvSpPr>
        <p:spPr>
          <a:xfrm>
            <a:off x="4069704" y="327425"/>
            <a:ext cx="4831971" cy="46210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/>
              <a:t>Planification </a:t>
            </a:r>
            <a:r>
              <a:rPr lang="fr-CA" dirty="0"/>
              <a:t>des matières autre que l’anglais sur </a:t>
            </a:r>
            <a:r>
              <a:rPr lang="fr-CA" b="1" dirty="0"/>
              <a:t>15 mois (3</a:t>
            </a:r>
            <a:r>
              <a:rPr lang="fr-CA" b="1" baseline="30000" dirty="0"/>
              <a:t>e</a:t>
            </a:r>
            <a:r>
              <a:rPr lang="fr-CA" b="1" dirty="0"/>
              <a:t> cycle) </a:t>
            </a:r>
            <a:r>
              <a:rPr lang="fr-CA" dirty="0"/>
              <a:t>pour se concentrer sur l’essentiel en 5</a:t>
            </a:r>
            <a:r>
              <a:rPr lang="fr-CA" baseline="30000" dirty="0"/>
              <a:t>e</a:t>
            </a:r>
            <a:r>
              <a:rPr lang="fr-CA" dirty="0"/>
              <a:t> année.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b="1" dirty="0"/>
              <a:t>Rythme d’enseignement accéléré </a:t>
            </a:r>
            <a:r>
              <a:rPr lang="fr-CA" dirty="0"/>
              <a:t>pour les matières comme le français et les mathématiques. 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CA" dirty="0"/>
              <a:t>Les enseignants </a:t>
            </a:r>
            <a:r>
              <a:rPr lang="fr-CA" b="1" dirty="0"/>
              <a:t>changent de groupe </a:t>
            </a:r>
            <a:r>
              <a:rPr lang="fr-CA" dirty="0"/>
              <a:t>d’élèves au mois de janvier.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dirty="0"/>
              <a:t>Chaque enseignant </a:t>
            </a:r>
            <a:r>
              <a:rPr lang="fr-CA" b="1" dirty="0"/>
              <a:t>produit 4 bulletins </a:t>
            </a:r>
            <a:r>
              <a:rPr lang="fr-CA" dirty="0"/>
              <a:t>dans l’année : 2 bulletins pour septembre à janvier et 2 bulletins pour janvier à juin.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dirty="0"/>
              <a:t>Par conséquent, il y a le </a:t>
            </a:r>
            <a:r>
              <a:rPr lang="fr-CA" b="1" dirty="0"/>
              <a:t>double de visites</a:t>
            </a:r>
            <a:r>
              <a:rPr lang="fr-CA" dirty="0"/>
              <a:t> de parents.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1721" name="Google Shape;1721;p41"/>
          <p:cNvSpPr/>
          <p:nvPr/>
        </p:nvSpPr>
        <p:spPr>
          <a:xfrm>
            <a:off x="583655" y="712658"/>
            <a:ext cx="1991151" cy="1292243"/>
          </a:xfrm>
          <a:custGeom>
            <a:avLst/>
            <a:gdLst/>
            <a:ahLst/>
            <a:cxnLst/>
            <a:rect l="l" t="t" r="r" b="b"/>
            <a:pathLst>
              <a:path w="42210" h="27394" extrusionOk="0">
                <a:moveTo>
                  <a:pt x="20319" y="0"/>
                </a:moveTo>
                <a:cubicBezTo>
                  <a:pt x="20035" y="0"/>
                  <a:pt x="19783" y="29"/>
                  <a:pt x="19609" y="92"/>
                </a:cubicBezTo>
                <a:cubicBezTo>
                  <a:pt x="18932" y="310"/>
                  <a:pt x="17469" y="1206"/>
                  <a:pt x="15941" y="2363"/>
                </a:cubicBezTo>
                <a:cubicBezTo>
                  <a:pt x="15308" y="2821"/>
                  <a:pt x="13976" y="3760"/>
                  <a:pt x="12927" y="4481"/>
                </a:cubicBezTo>
                <a:cubicBezTo>
                  <a:pt x="11901" y="5180"/>
                  <a:pt x="10307" y="6272"/>
                  <a:pt x="9390" y="6905"/>
                </a:cubicBezTo>
                <a:cubicBezTo>
                  <a:pt x="4171" y="10464"/>
                  <a:pt x="0" y="13805"/>
                  <a:pt x="0" y="14438"/>
                </a:cubicBezTo>
                <a:cubicBezTo>
                  <a:pt x="0" y="14794"/>
                  <a:pt x="536" y="15149"/>
                  <a:pt x="978" y="15149"/>
                </a:cubicBezTo>
                <a:cubicBezTo>
                  <a:pt x="1025" y="15149"/>
                  <a:pt x="1070" y="15145"/>
                  <a:pt x="1114" y="15137"/>
                </a:cubicBezTo>
                <a:cubicBezTo>
                  <a:pt x="1166" y="15126"/>
                  <a:pt x="1209" y="15119"/>
                  <a:pt x="1245" y="15119"/>
                </a:cubicBezTo>
                <a:cubicBezTo>
                  <a:pt x="1348" y="15119"/>
                  <a:pt x="1405" y="15173"/>
                  <a:pt x="1485" y="15334"/>
                </a:cubicBezTo>
                <a:cubicBezTo>
                  <a:pt x="1551" y="15465"/>
                  <a:pt x="1878" y="15814"/>
                  <a:pt x="2206" y="16076"/>
                </a:cubicBezTo>
                <a:cubicBezTo>
                  <a:pt x="2795" y="16578"/>
                  <a:pt x="3363" y="16906"/>
                  <a:pt x="6442" y="18587"/>
                </a:cubicBezTo>
                <a:cubicBezTo>
                  <a:pt x="7992" y="19439"/>
                  <a:pt x="10067" y="20596"/>
                  <a:pt x="11093" y="21208"/>
                </a:cubicBezTo>
                <a:cubicBezTo>
                  <a:pt x="12818" y="22212"/>
                  <a:pt x="15963" y="23893"/>
                  <a:pt x="17928" y="24854"/>
                </a:cubicBezTo>
                <a:cubicBezTo>
                  <a:pt x="19173" y="25466"/>
                  <a:pt x="20810" y="26252"/>
                  <a:pt x="21575" y="26623"/>
                </a:cubicBezTo>
                <a:cubicBezTo>
                  <a:pt x="22622" y="27160"/>
                  <a:pt x="23200" y="27394"/>
                  <a:pt x="23599" y="27394"/>
                </a:cubicBezTo>
                <a:cubicBezTo>
                  <a:pt x="23832" y="27394"/>
                  <a:pt x="24004" y="27314"/>
                  <a:pt x="24173" y="27169"/>
                </a:cubicBezTo>
                <a:cubicBezTo>
                  <a:pt x="24348" y="27038"/>
                  <a:pt x="24675" y="26798"/>
                  <a:pt x="24937" y="26623"/>
                </a:cubicBezTo>
                <a:cubicBezTo>
                  <a:pt x="25199" y="26448"/>
                  <a:pt x="25636" y="26099"/>
                  <a:pt x="25898" y="25859"/>
                </a:cubicBezTo>
                <a:cubicBezTo>
                  <a:pt x="26182" y="25597"/>
                  <a:pt x="27077" y="24920"/>
                  <a:pt x="27907" y="24352"/>
                </a:cubicBezTo>
                <a:cubicBezTo>
                  <a:pt x="28715" y="23806"/>
                  <a:pt x="30418" y="22627"/>
                  <a:pt x="31663" y="21754"/>
                </a:cubicBezTo>
                <a:cubicBezTo>
                  <a:pt x="32930" y="20880"/>
                  <a:pt x="34982" y="19439"/>
                  <a:pt x="36249" y="18544"/>
                </a:cubicBezTo>
                <a:cubicBezTo>
                  <a:pt x="39437" y="16360"/>
                  <a:pt x="40048" y="15880"/>
                  <a:pt x="41096" y="14853"/>
                </a:cubicBezTo>
                <a:cubicBezTo>
                  <a:pt x="42035" y="13914"/>
                  <a:pt x="42210" y="13630"/>
                  <a:pt x="42035" y="13259"/>
                </a:cubicBezTo>
                <a:cubicBezTo>
                  <a:pt x="41882" y="12910"/>
                  <a:pt x="40179" y="11490"/>
                  <a:pt x="39218" y="10901"/>
                </a:cubicBezTo>
                <a:cubicBezTo>
                  <a:pt x="38345" y="10355"/>
                  <a:pt x="35725" y="8695"/>
                  <a:pt x="34589" y="7953"/>
                </a:cubicBezTo>
                <a:cubicBezTo>
                  <a:pt x="32405" y="6555"/>
                  <a:pt x="30637" y="5420"/>
                  <a:pt x="29217" y="4503"/>
                </a:cubicBezTo>
                <a:cubicBezTo>
                  <a:pt x="28300" y="3935"/>
                  <a:pt x="27361" y="3324"/>
                  <a:pt x="27121" y="3193"/>
                </a:cubicBezTo>
                <a:cubicBezTo>
                  <a:pt x="24413" y="1446"/>
                  <a:pt x="22841" y="572"/>
                  <a:pt x="21859" y="245"/>
                </a:cubicBezTo>
                <a:cubicBezTo>
                  <a:pt x="21426" y="91"/>
                  <a:pt x="20823" y="0"/>
                  <a:pt x="20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41"/>
          <p:cNvSpPr txBox="1">
            <a:spLocks noGrp="1"/>
          </p:cNvSpPr>
          <p:nvPr>
            <p:ph type="title" idx="2"/>
          </p:nvPr>
        </p:nvSpPr>
        <p:spPr>
          <a:xfrm>
            <a:off x="810930" y="937879"/>
            <a:ext cx="1536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701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" name="Google Shape;1719;p41"/>
          <p:cNvSpPr txBox="1">
            <a:spLocks noGrp="1"/>
          </p:cNvSpPr>
          <p:nvPr>
            <p:ph type="title"/>
          </p:nvPr>
        </p:nvSpPr>
        <p:spPr>
          <a:xfrm>
            <a:off x="601246" y="2058795"/>
            <a:ext cx="3082637" cy="18101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La flexibilité pédagogique</a:t>
            </a:r>
            <a:endParaRPr sz="4000" dirty="0"/>
          </a:p>
        </p:txBody>
      </p:sp>
      <p:sp>
        <p:nvSpPr>
          <p:cNvPr id="1720" name="Google Shape;1720;p41"/>
          <p:cNvSpPr txBox="1">
            <a:spLocks noGrp="1"/>
          </p:cNvSpPr>
          <p:nvPr>
            <p:ph type="subTitle" idx="1"/>
          </p:nvPr>
        </p:nvSpPr>
        <p:spPr>
          <a:xfrm>
            <a:off x="3583641" y="275665"/>
            <a:ext cx="5425888" cy="46728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/>
              <a:t>L’augmentation du nombre d’heures </a:t>
            </a:r>
            <a:r>
              <a:rPr lang="fr-CA" dirty="0"/>
              <a:t>d’enseignement permet de faire de l’enrichissement et davantage de projets.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b="1" dirty="0"/>
              <a:t>L’interaction orale </a:t>
            </a:r>
            <a:r>
              <a:rPr lang="fr-CA" dirty="0"/>
              <a:t>constitue la trame de fond de toute activité dans la classe d’anglais. Au début, l’élève a besoin de beaucoup de soutien.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b="1" dirty="0"/>
              <a:t>Le travail en équipe </a:t>
            </a:r>
            <a:r>
              <a:rPr lang="fr-CA" dirty="0"/>
              <a:t>est essentiel. La collaboration avec les pairs permet à l’élève de développer de l’aisance à communiquer et favorise la participation.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b="1" dirty="0"/>
              <a:t>L’enseignement des stratégies de communication</a:t>
            </a:r>
            <a:r>
              <a:rPr lang="fr-CA" dirty="0"/>
              <a:t> est essentiel pour soutenir les élèves à interagir en anglais au quotidien.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/>
              <a:t>Tenir compte du côté affectif de l’élève. </a:t>
            </a:r>
            <a:r>
              <a:rPr lang="fr-CA" dirty="0"/>
              <a:t>L’élève devra s’adapter au fonctionnement de la classe en anglais au quotidien. </a:t>
            </a:r>
            <a:endParaRPr lang="fr-CA" b="1" dirty="0"/>
          </a:p>
        </p:txBody>
      </p:sp>
      <p:sp>
        <p:nvSpPr>
          <p:cNvPr id="1721" name="Google Shape;1721;p41"/>
          <p:cNvSpPr/>
          <p:nvPr/>
        </p:nvSpPr>
        <p:spPr>
          <a:xfrm>
            <a:off x="601245" y="712765"/>
            <a:ext cx="1991151" cy="1292243"/>
          </a:xfrm>
          <a:custGeom>
            <a:avLst/>
            <a:gdLst/>
            <a:ahLst/>
            <a:cxnLst/>
            <a:rect l="l" t="t" r="r" b="b"/>
            <a:pathLst>
              <a:path w="42210" h="27394" extrusionOk="0">
                <a:moveTo>
                  <a:pt x="20319" y="0"/>
                </a:moveTo>
                <a:cubicBezTo>
                  <a:pt x="20035" y="0"/>
                  <a:pt x="19783" y="29"/>
                  <a:pt x="19609" y="92"/>
                </a:cubicBezTo>
                <a:cubicBezTo>
                  <a:pt x="18932" y="310"/>
                  <a:pt x="17469" y="1206"/>
                  <a:pt x="15941" y="2363"/>
                </a:cubicBezTo>
                <a:cubicBezTo>
                  <a:pt x="15308" y="2821"/>
                  <a:pt x="13976" y="3760"/>
                  <a:pt x="12927" y="4481"/>
                </a:cubicBezTo>
                <a:cubicBezTo>
                  <a:pt x="11901" y="5180"/>
                  <a:pt x="10307" y="6272"/>
                  <a:pt x="9390" y="6905"/>
                </a:cubicBezTo>
                <a:cubicBezTo>
                  <a:pt x="4171" y="10464"/>
                  <a:pt x="0" y="13805"/>
                  <a:pt x="0" y="14438"/>
                </a:cubicBezTo>
                <a:cubicBezTo>
                  <a:pt x="0" y="14794"/>
                  <a:pt x="536" y="15149"/>
                  <a:pt x="978" y="15149"/>
                </a:cubicBezTo>
                <a:cubicBezTo>
                  <a:pt x="1025" y="15149"/>
                  <a:pt x="1070" y="15145"/>
                  <a:pt x="1114" y="15137"/>
                </a:cubicBezTo>
                <a:cubicBezTo>
                  <a:pt x="1166" y="15126"/>
                  <a:pt x="1209" y="15119"/>
                  <a:pt x="1245" y="15119"/>
                </a:cubicBezTo>
                <a:cubicBezTo>
                  <a:pt x="1348" y="15119"/>
                  <a:pt x="1405" y="15173"/>
                  <a:pt x="1485" y="15334"/>
                </a:cubicBezTo>
                <a:cubicBezTo>
                  <a:pt x="1551" y="15465"/>
                  <a:pt x="1878" y="15814"/>
                  <a:pt x="2206" y="16076"/>
                </a:cubicBezTo>
                <a:cubicBezTo>
                  <a:pt x="2795" y="16578"/>
                  <a:pt x="3363" y="16906"/>
                  <a:pt x="6442" y="18587"/>
                </a:cubicBezTo>
                <a:cubicBezTo>
                  <a:pt x="7992" y="19439"/>
                  <a:pt x="10067" y="20596"/>
                  <a:pt x="11093" y="21208"/>
                </a:cubicBezTo>
                <a:cubicBezTo>
                  <a:pt x="12818" y="22212"/>
                  <a:pt x="15963" y="23893"/>
                  <a:pt x="17928" y="24854"/>
                </a:cubicBezTo>
                <a:cubicBezTo>
                  <a:pt x="19173" y="25466"/>
                  <a:pt x="20810" y="26252"/>
                  <a:pt x="21575" y="26623"/>
                </a:cubicBezTo>
                <a:cubicBezTo>
                  <a:pt x="22622" y="27160"/>
                  <a:pt x="23200" y="27394"/>
                  <a:pt x="23599" y="27394"/>
                </a:cubicBezTo>
                <a:cubicBezTo>
                  <a:pt x="23832" y="27394"/>
                  <a:pt x="24004" y="27314"/>
                  <a:pt x="24173" y="27169"/>
                </a:cubicBezTo>
                <a:cubicBezTo>
                  <a:pt x="24348" y="27038"/>
                  <a:pt x="24675" y="26798"/>
                  <a:pt x="24937" y="26623"/>
                </a:cubicBezTo>
                <a:cubicBezTo>
                  <a:pt x="25199" y="26448"/>
                  <a:pt x="25636" y="26099"/>
                  <a:pt x="25898" y="25859"/>
                </a:cubicBezTo>
                <a:cubicBezTo>
                  <a:pt x="26182" y="25597"/>
                  <a:pt x="27077" y="24920"/>
                  <a:pt x="27907" y="24352"/>
                </a:cubicBezTo>
                <a:cubicBezTo>
                  <a:pt x="28715" y="23806"/>
                  <a:pt x="30418" y="22627"/>
                  <a:pt x="31663" y="21754"/>
                </a:cubicBezTo>
                <a:cubicBezTo>
                  <a:pt x="32930" y="20880"/>
                  <a:pt x="34982" y="19439"/>
                  <a:pt x="36249" y="18544"/>
                </a:cubicBezTo>
                <a:cubicBezTo>
                  <a:pt x="39437" y="16360"/>
                  <a:pt x="40048" y="15880"/>
                  <a:pt x="41096" y="14853"/>
                </a:cubicBezTo>
                <a:cubicBezTo>
                  <a:pt x="42035" y="13914"/>
                  <a:pt x="42210" y="13630"/>
                  <a:pt x="42035" y="13259"/>
                </a:cubicBezTo>
                <a:cubicBezTo>
                  <a:pt x="41882" y="12910"/>
                  <a:pt x="40179" y="11490"/>
                  <a:pt x="39218" y="10901"/>
                </a:cubicBezTo>
                <a:cubicBezTo>
                  <a:pt x="38345" y="10355"/>
                  <a:pt x="35725" y="8695"/>
                  <a:pt x="34589" y="7953"/>
                </a:cubicBezTo>
                <a:cubicBezTo>
                  <a:pt x="32405" y="6555"/>
                  <a:pt x="30637" y="5420"/>
                  <a:pt x="29217" y="4503"/>
                </a:cubicBezTo>
                <a:cubicBezTo>
                  <a:pt x="28300" y="3935"/>
                  <a:pt x="27361" y="3324"/>
                  <a:pt x="27121" y="3193"/>
                </a:cubicBezTo>
                <a:cubicBezTo>
                  <a:pt x="24413" y="1446"/>
                  <a:pt x="22841" y="572"/>
                  <a:pt x="21859" y="245"/>
                </a:cubicBezTo>
                <a:cubicBezTo>
                  <a:pt x="21426" y="91"/>
                  <a:pt x="20823" y="0"/>
                  <a:pt x="20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41"/>
          <p:cNvSpPr txBox="1">
            <a:spLocks noGrp="1"/>
          </p:cNvSpPr>
          <p:nvPr>
            <p:ph type="title" idx="2"/>
          </p:nvPr>
        </p:nvSpPr>
        <p:spPr>
          <a:xfrm>
            <a:off x="828520" y="937986"/>
            <a:ext cx="1536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8592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" name="Google Shape;1747;p42"/>
          <p:cNvSpPr txBox="1">
            <a:spLocks noGrp="1"/>
          </p:cNvSpPr>
          <p:nvPr>
            <p:ph type="title"/>
          </p:nvPr>
        </p:nvSpPr>
        <p:spPr>
          <a:xfrm>
            <a:off x="713226" y="445025"/>
            <a:ext cx="3862224" cy="438690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Exemple d’un horaire cycle en anglais</a:t>
            </a:r>
            <a:endParaRPr sz="4800" dirty="0"/>
          </a:p>
        </p:txBody>
      </p:sp>
      <p:sp>
        <p:nvSpPr>
          <p:cNvPr id="1791" name="Google Shape;1791;p42"/>
          <p:cNvSpPr/>
          <p:nvPr/>
        </p:nvSpPr>
        <p:spPr>
          <a:xfrm>
            <a:off x="6636015" y="1720288"/>
            <a:ext cx="734702" cy="769380"/>
          </a:xfrm>
          <a:custGeom>
            <a:avLst/>
            <a:gdLst/>
            <a:ahLst/>
            <a:cxnLst/>
            <a:rect l="l" t="t" r="r" b="b"/>
            <a:pathLst>
              <a:path w="5358" h="5611" extrusionOk="0">
                <a:moveTo>
                  <a:pt x="3435" y="176"/>
                </a:moveTo>
                <a:cubicBezTo>
                  <a:pt x="3417" y="729"/>
                  <a:pt x="3364" y="1277"/>
                  <a:pt x="3286" y="1819"/>
                </a:cubicBezTo>
                <a:cubicBezTo>
                  <a:pt x="2977" y="1664"/>
                  <a:pt x="2655" y="1509"/>
                  <a:pt x="2346" y="1360"/>
                </a:cubicBezTo>
                <a:cubicBezTo>
                  <a:pt x="2709" y="955"/>
                  <a:pt x="3078" y="551"/>
                  <a:pt x="3435" y="176"/>
                </a:cubicBezTo>
                <a:close/>
                <a:moveTo>
                  <a:pt x="732" y="789"/>
                </a:moveTo>
                <a:lnTo>
                  <a:pt x="732" y="789"/>
                </a:lnTo>
                <a:cubicBezTo>
                  <a:pt x="1095" y="908"/>
                  <a:pt x="1613" y="1128"/>
                  <a:pt x="2179" y="1396"/>
                </a:cubicBezTo>
                <a:cubicBezTo>
                  <a:pt x="2030" y="1563"/>
                  <a:pt x="1881" y="1729"/>
                  <a:pt x="1732" y="1896"/>
                </a:cubicBezTo>
                <a:cubicBezTo>
                  <a:pt x="1584" y="2063"/>
                  <a:pt x="1429" y="2235"/>
                  <a:pt x="1280" y="2408"/>
                </a:cubicBezTo>
                <a:lnTo>
                  <a:pt x="732" y="789"/>
                </a:lnTo>
                <a:close/>
                <a:moveTo>
                  <a:pt x="3364" y="1967"/>
                </a:moveTo>
                <a:cubicBezTo>
                  <a:pt x="4131" y="2354"/>
                  <a:pt x="4834" y="2724"/>
                  <a:pt x="5173" y="2920"/>
                </a:cubicBezTo>
                <a:cubicBezTo>
                  <a:pt x="4483" y="3057"/>
                  <a:pt x="3792" y="3188"/>
                  <a:pt x="3096" y="3301"/>
                </a:cubicBezTo>
                <a:cubicBezTo>
                  <a:pt x="3209" y="2860"/>
                  <a:pt x="3298" y="2420"/>
                  <a:pt x="3364" y="1967"/>
                </a:cubicBezTo>
                <a:close/>
                <a:moveTo>
                  <a:pt x="2274" y="1438"/>
                </a:moveTo>
                <a:cubicBezTo>
                  <a:pt x="2602" y="1592"/>
                  <a:pt x="2941" y="1759"/>
                  <a:pt x="3274" y="1920"/>
                </a:cubicBezTo>
                <a:cubicBezTo>
                  <a:pt x="3203" y="2390"/>
                  <a:pt x="3108" y="2860"/>
                  <a:pt x="2988" y="3319"/>
                </a:cubicBezTo>
                <a:cubicBezTo>
                  <a:pt x="2548" y="3396"/>
                  <a:pt x="2101" y="3468"/>
                  <a:pt x="1661" y="3533"/>
                </a:cubicBezTo>
                <a:lnTo>
                  <a:pt x="1316" y="2515"/>
                </a:lnTo>
                <a:cubicBezTo>
                  <a:pt x="1482" y="2331"/>
                  <a:pt x="1643" y="2146"/>
                  <a:pt x="1810" y="1962"/>
                </a:cubicBezTo>
                <a:cubicBezTo>
                  <a:pt x="1965" y="1789"/>
                  <a:pt x="2119" y="1610"/>
                  <a:pt x="2274" y="1438"/>
                </a:cubicBezTo>
                <a:close/>
                <a:moveTo>
                  <a:pt x="1238" y="2598"/>
                </a:moveTo>
                <a:lnTo>
                  <a:pt x="1560" y="3545"/>
                </a:lnTo>
                <a:cubicBezTo>
                  <a:pt x="1101" y="3616"/>
                  <a:pt x="643" y="3682"/>
                  <a:pt x="185" y="3741"/>
                </a:cubicBezTo>
                <a:cubicBezTo>
                  <a:pt x="536" y="3378"/>
                  <a:pt x="887" y="2991"/>
                  <a:pt x="1238" y="2598"/>
                </a:cubicBezTo>
                <a:close/>
                <a:moveTo>
                  <a:pt x="2965" y="3426"/>
                </a:moveTo>
                <a:lnTo>
                  <a:pt x="2965" y="3426"/>
                </a:lnTo>
                <a:cubicBezTo>
                  <a:pt x="2786" y="4105"/>
                  <a:pt x="2566" y="4771"/>
                  <a:pt x="2298" y="5420"/>
                </a:cubicBezTo>
                <a:lnTo>
                  <a:pt x="1691" y="3628"/>
                </a:lnTo>
                <a:cubicBezTo>
                  <a:pt x="2113" y="3563"/>
                  <a:pt x="2542" y="3497"/>
                  <a:pt x="2965" y="3426"/>
                </a:cubicBezTo>
                <a:close/>
                <a:moveTo>
                  <a:pt x="3497" y="1"/>
                </a:moveTo>
                <a:cubicBezTo>
                  <a:pt x="3483" y="1"/>
                  <a:pt x="3467" y="6"/>
                  <a:pt x="3459" y="15"/>
                </a:cubicBezTo>
                <a:cubicBezTo>
                  <a:pt x="3060" y="420"/>
                  <a:pt x="2655" y="866"/>
                  <a:pt x="2250" y="1319"/>
                </a:cubicBezTo>
                <a:cubicBezTo>
                  <a:pt x="1619" y="1021"/>
                  <a:pt x="1036" y="777"/>
                  <a:pt x="667" y="664"/>
                </a:cubicBezTo>
                <a:lnTo>
                  <a:pt x="661" y="664"/>
                </a:lnTo>
                <a:cubicBezTo>
                  <a:pt x="661" y="664"/>
                  <a:pt x="655" y="658"/>
                  <a:pt x="655" y="658"/>
                </a:cubicBezTo>
                <a:cubicBezTo>
                  <a:pt x="649" y="664"/>
                  <a:pt x="649" y="664"/>
                  <a:pt x="643" y="664"/>
                </a:cubicBezTo>
                <a:lnTo>
                  <a:pt x="631" y="664"/>
                </a:lnTo>
                <a:cubicBezTo>
                  <a:pt x="631" y="664"/>
                  <a:pt x="625" y="670"/>
                  <a:pt x="625" y="670"/>
                </a:cubicBezTo>
                <a:cubicBezTo>
                  <a:pt x="625" y="670"/>
                  <a:pt x="619" y="676"/>
                  <a:pt x="619" y="676"/>
                </a:cubicBezTo>
                <a:cubicBezTo>
                  <a:pt x="613" y="676"/>
                  <a:pt x="613" y="682"/>
                  <a:pt x="613" y="682"/>
                </a:cubicBezTo>
                <a:cubicBezTo>
                  <a:pt x="613" y="688"/>
                  <a:pt x="607" y="688"/>
                  <a:pt x="607" y="694"/>
                </a:cubicBezTo>
                <a:cubicBezTo>
                  <a:pt x="607" y="699"/>
                  <a:pt x="607" y="699"/>
                  <a:pt x="607" y="699"/>
                </a:cubicBezTo>
                <a:cubicBezTo>
                  <a:pt x="607" y="705"/>
                  <a:pt x="607" y="705"/>
                  <a:pt x="607" y="711"/>
                </a:cubicBezTo>
                <a:cubicBezTo>
                  <a:pt x="607" y="711"/>
                  <a:pt x="607" y="717"/>
                  <a:pt x="607" y="723"/>
                </a:cubicBezTo>
                <a:lnTo>
                  <a:pt x="1203" y="2491"/>
                </a:lnTo>
                <a:cubicBezTo>
                  <a:pt x="804" y="2932"/>
                  <a:pt x="405" y="3372"/>
                  <a:pt x="12" y="3771"/>
                </a:cubicBezTo>
                <a:cubicBezTo>
                  <a:pt x="12" y="3771"/>
                  <a:pt x="12" y="3771"/>
                  <a:pt x="12" y="3777"/>
                </a:cubicBezTo>
                <a:cubicBezTo>
                  <a:pt x="12" y="3777"/>
                  <a:pt x="12" y="3783"/>
                  <a:pt x="6" y="3783"/>
                </a:cubicBezTo>
                <a:cubicBezTo>
                  <a:pt x="6" y="3783"/>
                  <a:pt x="6" y="3789"/>
                  <a:pt x="6" y="3789"/>
                </a:cubicBezTo>
                <a:cubicBezTo>
                  <a:pt x="0" y="3795"/>
                  <a:pt x="0" y="3795"/>
                  <a:pt x="0" y="3801"/>
                </a:cubicBezTo>
                <a:cubicBezTo>
                  <a:pt x="0" y="3801"/>
                  <a:pt x="0" y="3807"/>
                  <a:pt x="0" y="3813"/>
                </a:cubicBezTo>
                <a:cubicBezTo>
                  <a:pt x="0" y="3813"/>
                  <a:pt x="0" y="3819"/>
                  <a:pt x="6" y="3819"/>
                </a:cubicBezTo>
                <a:cubicBezTo>
                  <a:pt x="6" y="3825"/>
                  <a:pt x="6" y="3825"/>
                  <a:pt x="6" y="3831"/>
                </a:cubicBezTo>
                <a:cubicBezTo>
                  <a:pt x="6" y="3831"/>
                  <a:pt x="12" y="3837"/>
                  <a:pt x="12" y="3837"/>
                </a:cubicBezTo>
                <a:cubicBezTo>
                  <a:pt x="12" y="3837"/>
                  <a:pt x="12" y="3843"/>
                  <a:pt x="18" y="3843"/>
                </a:cubicBezTo>
                <a:cubicBezTo>
                  <a:pt x="18" y="3849"/>
                  <a:pt x="24" y="3849"/>
                  <a:pt x="30" y="3855"/>
                </a:cubicBezTo>
                <a:lnTo>
                  <a:pt x="54" y="3855"/>
                </a:lnTo>
                <a:cubicBezTo>
                  <a:pt x="566" y="3789"/>
                  <a:pt x="1078" y="3718"/>
                  <a:pt x="1595" y="3640"/>
                </a:cubicBezTo>
                <a:lnTo>
                  <a:pt x="2244" y="5581"/>
                </a:lnTo>
                <a:cubicBezTo>
                  <a:pt x="2250" y="5587"/>
                  <a:pt x="2256" y="5593"/>
                  <a:pt x="2262" y="5599"/>
                </a:cubicBezTo>
                <a:cubicBezTo>
                  <a:pt x="2262" y="5599"/>
                  <a:pt x="2268" y="5605"/>
                  <a:pt x="2268" y="5605"/>
                </a:cubicBezTo>
                <a:cubicBezTo>
                  <a:pt x="2268" y="5605"/>
                  <a:pt x="2274" y="5605"/>
                  <a:pt x="2274" y="5611"/>
                </a:cubicBezTo>
                <a:lnTo>
                  <a:pt x="2310" y="5611"/>
                </a:lnTo>
                <a:cubicBezTo>
                  <a:pt x="2310" y="5611"/>
                  <a:pt x="2316" y="5605"/>
                  <a:pt x="2316" y="5605"/>
                </a:cubicBezTo>
                <a:cubicBezTo>
                  <a:pt x="2316" y="5605"/>
                  <a:pt x="2322" y="5605"/>
                  <a:pt x="2322" y="5599"/>
                </a:cubicBezTo>
                <a:cubicBezTo>
                  <a:pt x="2328" y="5599"/>
                  <a:pt x="2334" y="5593"/>
                  <a:pt x="2340" y="5581"/>
                </a:cubicBezTo>
                <a:cubicBezTo>
                  <a:pt x="2637" y="4873"/>
                  <a:pt x="2881" y="4146"/>
                  <a:pt x="3072" y="3408"/>
                </a:cubicBezTo>
                <a:cubicBezTo>
                  <a:pt x="3822" y="3283"/>
                  <a:pt x="4572" y="3146"/>
                  <a:pt x="5316" y="2997"/>
                </a:cubicBezTo>
                <a:cubicBezTo>
                  <a:pt x="5334" y="2991"/>
                  <a:pt x="5352" y="2974"/>
                  <a:pt x="5352" y="2956"/>
                </a:cubicBezTo>
                <a:cubicBezTo>
                  <a:pt x="5358" y="2938"/>
                  <a:pt x="5352" y="2914"/>
                  <a:pt x="5334" y="2902"/>
                </a:cubicBezTo>
                <a:cubicBezTo>
                  <a:pt x="5054" y="2729"/>
                  <a:pt x="4262" y="2307"/>
                  <a:pt x="3381" y="1866"/>
                </a:cubicBezTo>
                <a:cubicBezTo>
                  <a:pt x="3471" y="1265"/>
                  <a:pt x="3524" y="664"/>
                  <a:pt x="3542" y="51"/>
                </a:cubicBezTo>
                <a:cubicBezTo>
                  <a:pt x="3542" y="33"/>
                  <a:pt x="3530" y="15"/>
                  <a:pt x="3512" y="3"/>
                </a:cubicBezTo>
                <a:cubicBezTo>
                  <a:pt x="3508" y="1"/>
                  <a:pt x="3502" y="1"/>
                  <a:pt x="349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2" name="Google Shape;1792;p42"/>
          <p:cNvSpPr/>
          <p:nvPr/>
        </p:nvSpPr>
        <p:spPr>
          <a:xfrm>
            <a:off x="7892185" y="3709404"/>
            <a:ext cx="347021" cy="500945"/>
          </a:xfrm>
          <a:custGeom>
            <a:avLst/>
            <a:gdLst/>
            <a:ahLst/>
            <a:cxnLst/>
            <a:rect l="l" t="t" r="r" b="b"/>
            <a:pathLst>
              <a:path w="5519" h="7967" extrusionOk="0">
                <a:moveTo>
                  <a:pt x="2953" y="1"/>
                </a:moveTo>
                <a:cubicBezTo>
                  <a:pt x="2929" y="1"/>
                  <a:pt x="2905" y="25"/>
                  <a:pt x="2905" y="48"/>
                </a:cubicBezTo>
                <a:cubicBezTo>
                  <a:pt x="2834" y="1215"/>
                  <a:pt x="2798" y="2382"/>
                  <a:pt x="2786" y="3555"/>
                </a:cubicBezTo>
                <a:cubicBezTo>
                  <a:pt x="2298" y="3037"/>
                  <a:pt x="1792" y="2537"/>
                  <a:pt x="1262" y="2061"/>
                </a:cubicBezTo>
                <a:cubicBezTo>
                  <a:pt x="1254" y="2052"/>
                  <a:pt x="1242" y="2048"/>
                  <a:pt x="1229" y="2048"/>
                </a:cubicBezTo>
                <a:cubicBezTo>
                  <a:pt x="1215" y="2048"/>
                  <a:pt x="1200" y="2054"/>
                  <a:pt x="1191" y="2067"/>
                </a:cubicBezTo>
                <a:cubicBezTo>
                  <a:pt x="1173" y="2084"/>
                  <a:pt x="1173" y="2114"/>
                  <a:pt x="1197" y="2132"/>
                </a:cubicBezTo>
                <a:cubicBezTo>
                  <a:pt x="1738" y="2626"/>
                  <a:pt x="2262" y="3138"/>
                  <a:pt x="2762" y="3674"/>
                </a:cubicBezTo>
                <a:cubicBezTo>
                  <a:pt x="1914" y="3764"/>
                  <a:pt x="1059" y="3811"/>
                  <a:pt x="205" y="3811"/>
                </a:cubicBezTo>
                <a:cubicBezTo>
                  <a:pt x="155" y="3811"/>
                  <a:pt x="104" y="3811"/>
                  <a:pt x="54" y="3811"/>
                </a:cubicBezTo>
                <a:cubicBezTo>
                  <a:pt x="24" y="3811"/>
                  <a:pt x="6" y="3835"/>
                  <a:pt x="6" y="3858"/>
                </a:cubicBezTo>
                <a:cubicBezTo>
                  <a:pt x="0" y="3888"/>
                  <a:pt x="24" y="3912"/>
                  <a:pt x="54" y="3912"/>
                </a:cubicBezTo>
                <a:lnTo>
                  <a:pt x="161" y="3912"/>
                </a:lnTo>
                <a:cubicBezTo>
                  <a:pt x="1018" y="3912"/>
                  <a:pt x="1869" y="3864"/>
                  <a:pt x="2715" y="3775"/>
                </a:cubicBezTo>
                <a:lnTo>
                  <a:pt x="2715" y="3775"/>
                </a:lnTo>
                <a:lnTo>
                  <a:pt x="1220" y="6156"/>
                </a:lnTo>
                <a:cubicBezTo>
                  <a:pt x="1209" y="6180"/>
                  <a:pt x="1215" y="6210"/>
                  <a:pt x="1238" y="6222"/>
                </a:cubicBezTo>
                <a:cubicBezTo>
                  <a:pt x="1244" y="6228"/>
                  <a:pt x="1256" y="6228"/>
                  <a:pt x="1262" y="6228"/>
                </a:cubicBezTo>
                <a:cubicBezTo>
                  <a:pt x="1280" y="6228"/>
                  <a:pt x="1298" y="6222"/>
                  <a:pt x="1304" y="6210"/>
                </a:cubicBezTo>
                <a:lnTo>
                  <a:pt x="2786" y="3852"/>
                </a:lnTo>
                <a:cubicBezTo>
                  <a:pt x="2786" y="5210"/>
                  <a:pt x="2822" y="6567"/>
                  <a:pt x="2905" y="7918"/>
                </a:cubicBezTo>
                <a:cubicBezTo>
                  <a:pt x="2911" y="7942"/>
                  <a:pt x="2929" y="7966"/>
                  <a:pt x="2959" y="7966"/>
                </a:cubicBezTo>
                <a:cubicBezTo>
                  <a:pt x="2989" y="7960"/>
                  <a:pt x="3006" y="7942"/>
                  <a:pt x="3006" y="7912"/>
                </a:cubicBezTo>
                <a:cubicBezTo>
                  <a:pt x="2923" y="6549"/>
                  <a:pt x="2881" y="5180"/>
                  <a:pt x="2887" y="3805"/>
                </a:cubicBezTo>
                <a:lnTo>
                  <a:pt x="2887" y="3805"/>
                </a:lnTo>
                <a:cubicBezTo>
                  <a:pt x="3381" y="4347"/>
                  <a:pt x="3858" y="4900"/>
                  <a:pt x="4304" y="5478"/>
                </a:cubicBezTo>
                <a:cubicBezTo>
                  <a:pt x="4316" y="5490"/>
                  <a:pt x="4334" y="5495"/>
                  <a:pt x="4346" y="5495"/>
                </a:cubicBezTo>
                <a:cubicBezTo>
                  <a:pt x="4358" y="5495"/>
                  <a:pt x="4370" y="5490"/>
                  <a:pt x="4376" y="5484"/>
                </a:cubicBezTo>
                <a:cubicBezTo>
                  <a:pt x="4399" y="5466"/>
                  <a:pt x="4399" y="5436"/>
                  <a:pt x="4388" y="5418"/>
                </a:cubicBezTo>
                <a:cubicBezTo>
                  <a:pt x="3935" y="4841"/>
                  <a:pt x="3465" y="4287"/>
                  <a:pt x="2965" y="3751"/>
                </a:cubicBezTo>
                <a:cubicBezTo>
                  <a:pt x="3810" y="3650"/>
                  <a:pt x="4649" y="3513"/>
                  <a:pt x="5477" y="3329"/>
                </a:cubicBezTo>
                <a:cubicBezTo>
                  <a:pt x="5507" y="3323"/>
                  <a:pt x="5519" y="3293"/>
                  <a:pt x="5513" y="3269"/>
                </a:cubicBezTo>
                <a:cubicBezTo>
                  <a:pt x="5508" y="3244"/>
                  <a:pt x="5490" y="3232"/>
                  <a:pt x="5467" y="3232"/>
                </a:cubicBezTo>
                <a:cubicBezTo>
                  <a:pt x="5463" y="3232"/>
                  <a:pt x="5458" y="3232"/>
                  <a:pt x="5453" y="3233"/>
                </a:cubicBezTo>
                <a:cubicBezTo>
                  <a:pt x="4614" y="3418"/>
                  <a:pt x="3768" y="3555"/>
                  <a:pt x="2911" y="3656"/>
                </a:cubicBezTo>
                <a:lnTo>
                  <a:pt x="3965" y="1971"/>
                </a:lnTo>
                <a:cubicBezTo>
                  <a:pt x="3983" y="1953"/>
                  <a:pt x="3977" y="1918"/>
                  <a:pt x="3953" y="1906"/>
                </a:cubicBezTo>
                <a:cubicBezTo>
                  <a:pt x="3945" y="1900"/>
                  <a:pt x="3936" y="1897"/>
                  <a:pt x="3928" y="1897"/>
                </a:cubicBezTo>
                <a:cubicBezTo>
                  <a:pt x="3911" y="1897"/>
                  <a:pt x="3893" y="1908"/>
                  <a:pt x="3882" y="1924"/>
                </a:cubicBezTo>
                <a:lnTo>
                  <a:pt x="2887" y="3507"/>
                </a:lnTo>
                <a:cubicBezTo>
                  <a:pt x="2893" y="2352"/>
                  <a:pt x="2935" y="1197"/>
                  <a:pt x="3000" y="54"/>
                </a:cubicBezTo>
                <a:cubicBezTo>
                  <a:pt x="3006" y="31"/>
                  <a:pt x="2983" y="7"/>
                  <a:pt x="29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31FFA4F-021E-D2CB-A6AF-F30A56CBE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9582" y="0"/>
            <a:ext cx="3871192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odle Sketchnotes Lesson by Slidesgo">
  <a:themeElements>
    <a:clrScheme name="Simple Light">
      <a:dk1>
        <a:srgbClr val="333249"/>
      </a:dk1>
      <a:lt1>
        <a:srgbClr val="FFFFFF"/>
      </a:lt1>
      <a:dk2>
        <a:srgbClr val="9A9AAC"/>
      </a:dk2>
      <a:lt2>
        <a:srgbClr val="F3F3F3"/>
      </a:lt2>
      <a:accent1>
        <a:srgbClr val="EFDA03"/>
      </a:accent1>
      <a:accent2>
        <a:srgbClr val="F7A8BA"/>
      </a:accent2>
      <a:accent3>
        <a:srgbClr val="FFE6F9"/>
      </a:accent3>
      <a:accent4>
        <a:srgbClr val="FFFFFF"/>
      </a:accent4>
      <a:accent5>
        <a:srgbClr val="FFFFFF"/>
      </a:accent5>
      <a:accent6>
        <a:srgbClr val="FFFFFF"/>
      </a:accent6>
      <a:hlink>
        <a:srgbClr val="3332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459</Words>
  <Application>Microsoft Office PowerPoint</Application>
  <PresentationFormat>Affichage à l'écran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Nunito</vt:lpstr>
      <vt:lpstr>Nunito Medium</vt:lpstr>
      <vt:lpstr>Bebas Neue</vt:lpstr>
      <vt:lpstr>Anaheim</vt:lpstr>
      <vt:lpstr>Arial</vt:lpstr>
      <vt:lpstr>Nunito Black</vt:lpstr>
      <vt:lpstr>Doodle Sketchnotes Lesson by Slidesgo</vt:lpstr>
      <vt:lpstr>La démocratisation de l’anglais</vt:lpstr>
      <vt:lpstr>Introduction</vt:lpstr>
      <vt:lpstr>Table des matières</vt:lpstr>
      <vt:lpstr>Le modèle  5 mois/5 mois</vt:lpstr>
      <vt:lpstr>L’enseignement et l’évaluation</vt:lpstr>
      <vt:lpstr>La flexibilité pédagogique</vt:lpstr>
      <vt:lpstr>Exemple d’un horaire cycle en anglais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Doodle Sketchnotes Lesson</dc:title>
  <dc:creator>Utilisateur</dc:creator>
  <cp:lastModifiedBy>Lê, Gabriel</cp:lastModifiedBy>
  <cp:revision>16</cp:revision>
  <dcterms:modified xsi:type="dcterms:W3CDTF">2023-05-16T19:29:17Z</dcterms:modified>
</cp:coreProperties>
</file>